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668" r:id="rId5"/>
  </p:sldMasterIdLst>
  <p:notesMasterIdLst>
    <p:notesMasterId r:id="rId36"/>
  </p:notesMasterIdLst>
  <p:sldIdLst>
    <p:sldId id="258" r:id="rId6"/>
    <p:sldId id="264" r:id="rId7"/>
    <p:sldId id="304" r:id="rId8"/>
    <p:sldId id="336" r:id="rId9"/>
    <p:sldId id="348" r:id="rId10"/>
    <p:sldId id="344" r:id="rId11"/>
    <p:sldId id="284" r:id="rId12"/>
    <p:sldId id="350" r:id="rId13"/>
    <p:sldId id="345" r:id="rId14"/>
    <p:sldId id="280" r:id="rId15"/>
    <p:sldId id="322" r:id="rId16"/>
    <p:sldId id="318" r:id="rId17"/>
    <p:sldId id="282" r:id="rId18"/>
    <p:sldId id="340" r:id="rId19"/>
    <p:sldId id="347" r:id="rId20"/>
    <p:sldId id="324" r:id="rId21"/>
    <p:sldId id="325" r:id="rId22"/>
    <p:sldId id="338" r:id="rId23"/>
    <p:sldId id="343" r:id="rId24"/>
    <p:sldId id="301" r:id="rId25"/>
    <p:sldId id="335" r:id="rId26"/>
    <p:sldId id="349" r:id="rId27"/>
    <p:sldId id="326" r:id="rId28"/>
    <p:sldId id="327" r:id="rId29"/>
    <p:sldId id="330" r:id="rId30"/>
    <p:sldId id="334" r:id="rId31"/>
    <p:sldId id="346" r:id="rId32"/>
    <p:sldId id="332" r:id="rId33"/>
    <p:sldId id="311" r:id="rId34"/>
    <p:sldId id="275" r:id="rId35"/>
  </p:sldIdLst>
  <p:sldSz cx="12192000" cy="6858000"/>
  <p:notesSz cx="6858000" cy="9144000"/>
  <p:embeddedFontLst>
    <p:embeddedFont>
      <p:font typeface="Harrington" panose="020B0604020202020204" charset="0"/>
      <p:regular r:id="rId37"/>
    </p:embeddedFont>
    <p:embeddedFont>
      <p:font typeface="Helvetica" panose="020B0604020202020204" pitchFamily="34" charset="0"/>
      <p:regular r:id="rId38"/>
      <p:bold r:id="rId39"/>
      <p:italic r:id="rId40"/>
      <p:boldItalic r:id="rId41"/>
    </p:embeddedFont>
    <p:embeddedFont>
      <p:font typeface="Open Sans" panose="020B0604020202020204" charset="0"/>
      <p:regular r:id="rId42"/>
      <p:bold r:id="rId43"/>
      <p:italic r:id="rId44"/>
      <p:boldItalic r:id="rId45"/>
    </p:embeddedFont>
    <p:embeddedFont>
      <p:font typeface="Tahoma" panose="020B0604030504040204" pitchFamily="34" charset="0"/>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04">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7F2FFA-930F-E6AF-BEAB-FD5C291E0776}" name="Sherif Sabry" initials="SS" userId="S::sherif.sabry@aboughalymotors.com::9c7540a4-cca4-44f6-85ac-93fe0676c25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B"/>
    <a:srgbClr val="143880"/>
    <a:srgbClr val="081B45"/>
    <a:srgbClr val="7D7F7E"/>
    <a:srgbClr val="252323"/>
    <a:srgbClr val="4949E7"/>
    <a:srgbClr val="319B98"/>
    <a:srgbClr val="4CC7C4"/>
    <a:srgbClr val="78D2D2"/>
    <a:srgbClr val="85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3D4146-03F1-BEFC-D35C-5E691F5F2AC7}" v="3" dt="2025-11-09T12:53:18.652"/>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04"/>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8.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font" Target="fonts/font5.fntdata"/><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pal Ahmed" userId="S::nepal.ahmed@aboughalymotors.com::17f1869e-e2da-43a7-8667-53fb254be5dc" providerId="AD" clId="Web-{AD8AC2C3-C9E3-1570-FBEB-2E8EE35E24CA}"/>
    <pc:docChg chg="modSld">
      <pc:chgData name="Nepal Ahmed" userId="S::nepal.ahmed@aboughalymotors.com::17f1869e-e2da-43a7-8667-53fb254be5dc" providerId="AD" clId="Web-{AD8AC2C3-C9E3-1570-FBEB-2E8EE35E24CA}" dt="2025-10-05T10:26:51.207" v="4" actId="1076"/>
      <pc:docMkLst>
        <pc:docMk/>
      </pc:docMkLst>
      <pc:sldChg chg="modSp">
        <pc:chgData name="Nepal Ahmed" userId="S::nepal.ahmed@aboughalymotors.com::17f1869e-e2da-43a7-8667-53fb254be5dc" providerId="AD" clId="Web-{AD8AC2C3-C9E3-1570-FBEB-2E8EE35E24CA}" dt="2025-10-05T10:24:37.917" v="0" actId="1076"/>
        <pc:sldMkLst>
          <pc:docMk/>
          <pc:sldMk cId="2106506953" sldId="324"/>
        </pc:sldMkLst>
        <pc:picChg chg="mod">
          <ac:chgData name="Nepal Ahmed" userId="S::nepal.ahmed@aboughalymotors.com::17f1869e-e2da-43a7-8667-53fb254be5dc" providerId="AD" clId="Web-{AD8AC2C3-C9E3-1570-FBEB-2E8EE35E24CA}" dt="2025-10-05T10:24:37.917" v="0" actId="1076"/>
          <ac:picMkLst>
            <pc:docMk/>
            <pc:sldMk cId="2106506953" sldId="324"/>
            <ac:picMk id="7" creationId="{4196C622-E7B2-2FDD-6552-8B7654447EED}"/>
          </ac:picMkLst>
        </pc:picChg>
      </pc:sldChg>
      <pc:sldChg chg="modSp">
        <pc:chgData name="Nepal Ahmed" userId="S::nepal.ahmed@aboughalymotors.com::17f1869e-e2da-43a7-8667-53fb254be5dc" providerId="AD" clId="Web-{AD8AC2C3-C9E3-1570-FBEB-2E8EE35E24CA}" dt="2025-10-05T10:25:12.667" v="3" actId="1076"/>
        <pc:sldMkLst>
          <pc:docMk/>
          <pc:sldMk cId="973321627" sldId="343"/>
        </pc:sldMkLst>
        <pc:grpChg chg="mod">
          <ac:chgData name="Nepal Ahmed" userId="S::nepal.ahmed@aboughalymotors.com::17f1869e-e2da-43a7-8667-53fb254be5dc" providerId="AD" clId="Web-{AD8AC2C3-C9E3-1570-FBEB-2E8EE35E24CA}" dt="2025-10-05T10:25:12.667" v="3" actId="1076"/>
          <ac:grpSpMkLst>
            <pc:docMk/>
            <pc:sldMk cId="973321627" sldId="343"/>
            <ac:grpSpMk id="4" creationId="{65BAED58-89C6-52C0-48C1-922B457E70CA}"/>
          </ac:grpSpMkLst>
        </pc:grpChg>
        <pc:picChg chg="mod">
          <ac:chgData name="Nepal Ahmed" userId="S::nepal.ahmed@aboughalymotors.com::17f1869e-e2da-43a7-8667-53fb254be5dc" providerId="AD" clId="Web-{AD8AC2C3-C9E3-1570-FBEB-2E8EE35E24CA}" dt="2025-10-05T10:25:11.183" v="2" actId="1076"/>
          <ac:picMkLst>
            <pc:docMk/>
            <pc:sldMk cId="973321627" sldId="343"/>
            <ac:picMk id="3078" creationId="{20522AF1-1A39-14D3-6E2E-3C12411212AB}"/>
          </ac:picMkLst>
        </pc:picChg>
      </pc:sldChg>
      <pc:sldChg chg="modSp">
        <pc:chgData name="Nepal Ahmed" userId="S::nepal.ahmed@aboughalymotors.com::17f1869e-e2da-43a7-8667-53fb254be5dc" providerId="AD" clId="Web-{AD8AC2C3-C9E3-1570-FBEB-2E8EE35E24CA}" dt="2025-10-05T10:26:51.207" v="4" actId="1076"/>
        <pc:sldMkLst>
          <pc:docMk/>
          <pc:sldMk cId="2392917692" sldId="346"/>
        </pc:sldMkLst>
        <pc:picChg chg="mod">
          <ac:chgData name="Nepal Ahmed" userId="S::nepal.ahmed@aboughalymotors.com::17f1869e-e2da-43a7-8667-53fb254be5dc" providerId="AD" clId="Web-{AD8AC2C3-C9E3-1570-FBEB-2E8EE35E24CA}" dt="2025-10-05T10:26:51.207" v="4" actId="1076"/>
          <ac:picMkLst>
            <pc:docMk/>
            <pc:sldMk cId="2392917692" sldId="346"/>
            <ac:picMk id="9" creationId="{AD008645-8489-4498-5967-F7998B7DFF06}"/>
          </ac:picMkLst>
        </pc:picChg>
      </pc:sldChg>
    </pc:docChg>
  </pc:docChgLst>
  <pc:docChgLst>
    <pc:chgData name="Marina Shenouda" userId="S::marina.shenouda@aboughalymotors.com::715fad69-af63-4f75-a48b-70bf8faa185a" providerId="AD" clId="Web-{1A0867B9-F479-1443-B88F-6937177CE12B}"/>
    <pc:docChg chg="addSld modSld">
      <pc:chgData name="Marina Shenouda" userId="S::marina.shenouda@aboughalymotors.com::715fad69-af63-4f75-a48b-70bf8faa185a" providerId="AD" clId="Web-{1A0867B9-F479-1443-B88F-6937177CE12B}" dt="2025-09-28T08:58:01.945" v="5" actId="1076"/>
      <pc:docMkLst>
        <pc:docMk/>
      </pc:docMkLst>
      <pc:sldChg chg="modSp">
        <pc:chgData name="Marina Shenouda" userId="S::marina.shenouda@aboughalymotors.com::715fad69-af63-4f75-a48b-70bf8faa185a" providerId="AD" clId="Web-{1A0867B9-F479-1443-B88F-6937177CE12B}" dt="2025-09-28T08:58:01.945" v="5" actId="1076"/>
        <pc:sldMkLst>
          <pc:docMk/>
          <pc:sldMk cId="2106506953" sldId="324"/>
        </pc:sldMkLst>
        <pc:picChg chg="mod">
          <ac:chgData name="Marina Shenouda" userId="S::marina.shenouda@aboughalymotors.com::715fad69-af63-4f75-a48b-70bf8faa185a" providerId="AD" clId="Web-{1A0867B9-F479-1443-B88F-6937177CE12B}" dt="2025-09-28T08:58:01.945" v="5" actId="1076"/>
          <ac:picMkLst>
            <pc:docMk/>
            <pc:sldMk cId="2106506953" sldId="324"/>
            <ac:picMk id="7" creationId="{4196C622-E7B2-2FDD-6552-8B7654447EED}"/>
          </ac:picMkLst>
        </pc:picChg>
        <pc:picChg chg="mod">
          <ac:chgData name="Marina Shenouda" userId="S::marina.shenouda@aboughalymotors.com::715fad69-af63-4f75-a48b-70bf8faa185a" providerId="AD" clId="Web-{1A0867B9-F479-1443-B88F-6937177CE12B}" dt="2025-09-28T08:57:26.429" v="4" actId="1076"/>
          <ac:picMkLst>
            <pc:docMk/>
            <pc:sldMk cId="2106506953" sldId="324"/>
            <ac:picMk id="5122" creationId="{BB65BC06-20E8-3334-9800-F5841DF66080}"/>
          </ac:picMkLst>
        </pc:picChg>
      </pc:sldChg>
      <pc:sldChg chg="modSp">
        <pc:chgData name="Marina Shenouda" userId="S::marina.shenouda@aboughalymotors.com::715fad69-af63-4f75-a48b-70bf8faa185a" providerId="AD" clId="Web-{1A0867B9-F479-1443-B88F-6937177CE12B}" dt="2025-09-28T08:53:56.532" v="3" actId="1076"/>
        <pc:sldMkLst>
          <pc:docMk/>
          <pc:sldMk cId="3063744103" sldId="340"/>
        </pc:sldMkLst>
        <pc:picChg chg="mod">
          <ac:chgData name="Marina Shenouda" userId="S::marina.shenouda@aboughalymotors.com::715fad69-af63-4f75-a48b-70bf8faa185a" providerId="AD" clId="Web-{1A0867B9-F479-1443-B88F-6937177CE12B}" dt="2025-09-28T08:53:34.734" v="2" actId="1076"/>
          <ac:picMkLst>
            <pc:docMk/>
            <pc:sldMk cId="3063744103" sldId="340"/>
            <ac:picMk id="13" creationId="{60F74204-7B22-308C-29CE-4A5D5CF9EE4A}"/>
          </ac:picMkLst>
        </pc:picChg>
        <pc:picChg chg="mod">
          <ac:chgData name="Marina Shenouda" userId="S::marina.shenouda@aboughalymotors.com::715fad69-af63-4f75-a48b-70bf8faa185a" providerId="AD" clId="Web-{1A0867B9-F479-1443-B88F-6937177CE12B}" dt="2025-09-28T08:53:56.532" v="3" actId="1076"/>
          <ac:picMkLst>
            <pc:docMk/>
            <pc:sldMk cId="3063744103" sldId="340"/>
            <ac:picMk id="3076" creationId="{4363B034-F631-7DB2-2FB2-167584F5981F}"/>
          </ac:picMkLst>
        </pc:picChg>
      </pc:sldChg>
      <pc:sldChg chg="new">
        <pc:chgData name="Marina Shenouda" userId="S::marina.shenouda@aboughalymotors.com::715fad69-af63-4f75-a48b-70bf8faa185a" providerId="AD" clId="Web-{1A0867B9-F479-1443-B88F-6937177CE12B}" dt="2025-09-28T08:26:39.630" v="0"/>
        <pc:sldMkLst>
          <pc:docMk/>
          <pc:sldMk cId="1567342667" sldId="350"/>
        </pc:sldMkLst>
      </pc:sldChg>
    </pc:docChg>
  </pc:docChgLst>
  <pc:docChgLst>
    <pc:chgData name="Mohamed Ramadan" userId="S::mohamed.ramadan@aboughalymotors.com::ec749c5d-8533-4b9c-b37e-da40aad5a62b" providerId="AD" clId="Web-{55315275-2834-B75A-6CF5-C9EB6CE58531}"/>
    <pc:docChg chg="modSld">
      <pc:chgData name="Mohamed Ramadan" userId="S::mohamed.ramadan@aboughalymotors.com::ec749c5d-8533-4b9c-b37e-da40aad5a62b" providerId="AD" clId="Web-{55315275-2834-B75A-6CF5-C9EB6CE58531}" dt="2025-09-28T08:58:02.906" v="6" actId="1076"/>
      <pc:docMkLst>
        <pc:docMk/>
      </pc:docMkLst>
      <pc:sldChg chg="modSp">
        <pc:chgData name="Mohamed Ramadan" userId="S::mohamed.ramadan@aboughalymotors.com::ec749c5d-8533-4b9c-b37e-da40aad5a62b" providerId="AD" clId="Web-{55315275-2834-B75A-6CF5-C9EB6CE58531}" dt="2025-09-28T08:58:02.906" v="6" actId="1076"/>
        <pc:sldMkLst>
          <pc:docMk/>
          <pc:sldMk cId="14437355" sldId="345"/>
        </pc:sldMkLst>
        <pc:picChg chg="mod">
          <ac:chgData name="Mohamed Ramadan" userId="S::mohamed.ramadan@aboughalymotors.com::ec749c5d-8533-4b9c-b37e-da40aad5a62b" providerId="AD" clId="Web-{55315275-2834-B75A-6CF5-C9EB6CE58531}" dt="2025-09-28T08:58:00.156" v="5" actId="1076"/>
          <ac:picMkLst>
            <pc:docMk/>
            <pc:sldMk cId="14437355" sldId="345"/>
            <ac:picMk id="11" creationId="{F5B7B566-8E69-E6B5-DC0E-4B58428AB9E6}"/>
          </ac:picMkLst>
        </pc:picChg>
        <pc:picChg chg="mod">
          <ac:chgData name="Mohamed Ramadan" userId="S::mohamed.ramadan@aboughalymotors.com::ec749c5d-8533-4b9c-b37e-da40aad5a62b" providerId="AD" clId="Web-{55315275-2834-B75A-6CF5-C9EB6CE58531}" dt="2025-09-28T08:58:02.906" v="6" actId="1076"/>
          <ac:picMkLst>
            <pc:docMk/>
            <pc:sldMk cId="14437355" sldId="345"/>
            <ac:picMk id="3076" creationId="{2658E25F-CD8B-DB5B-2CFE-D96094710A90}"/>
          </ac:picMkLst>
        </pc:picChg>
      </pc:sldChg>
    </pc:docChg>
  </pc:docChgLst>
  <pc:docChgLst>
    <pc:chgData name="Ahmed Alaa" userId="S::ahmed.alaa@agm.mercedes-benz.com.eg::18e8b368-c7bc-4823-bf35-3ab4bd9cc9bd" providerId="AD" clId="Web-{3695D03E-7974-99F2-6690-6E87F37042A7}"/>
    <pc:docChg chg="modSld">
      <pc:chgData name="Ahmed Alaa" userId="S::ahmed.alaa@agm.mercedes-benz.com.eg::18e8b368-c7bc-4823-bf35-3ab4bd9cc9bd" providerId="AD" clId="Web-{3695D03E-7974-99F2-6690-6E87F37042A7}" dt="2025-09-28T08:18:14.497" v="4" actId="1076"/>
      <pc:docMkLst>
        <pc:docMk/>
      </pc:docMkLst>
      <pc:sldChg chg="modSp">
        <pc:chgData name="Ahmed Alaa" userId="S::ahmed.alaa@agm.mercedes-benz.com.eg::18e8b368-c7bc-4823-bf35-3ab4bd9cc9bd" providerId="AD" clId="Web-{3695D03E-7974-99F2-6690-6E87F37042A7}" dt="2025-09-28T08:15:32.450" v="2" actId="1076"/>
        <pc:sldMkLst>
          <pc:docMk/>
          <pc:sldMk cId="14437355" sldId="345"/>
        </pc:sldMkLst>
        <pc:picChg chg="mod">
          <ac:chgData name="Ahmed Alaa" userId="S::ahmed.alaa@agm.mercedes-benz.com.eg::18e8b368-c7bc-4823-bf35-3ab4bd9cc9bd" providerId="AD" clId="Web-{3695D03E-7974-99F2-6690-6E87F37042A7}" dt="2025-09-28T08:15:17.106" v="0" actId="1076"/>
          <ac:picMkLst>
            <pc:docMk/>
            <pc:sldMk cId="14437355" sldId="345"/>
            <ac:picMk id="3" creationId="{68848407-BAE9-1AE4-6FBA-AFDF94F1E114}"/>
          </ac:picMkLst>
        </pc:picChg>
        <pc:picChg chg="mod">
          <ac:chgData name="Ahmed Alaa" userId="S::ahmed.alaa@agm.mercedes-benz.com.eg::18e8b368-c7bc-4823-bf35-3ab4bd9cc9bd" providerId="AD" clId="Web-{3695D03E-7974-99F2-6690-6E87F37042A7}" dt="2025-09-28T08:15:32.450" v="2" actId="1076"/>
          <ac:picMkLst>
            <pc:docMk/>
            <pc:sldMk cId="14437355" sldId="345"/>
            <ac:picMk id="11" creationId="{F5B7B566-8E69-E6B5-DC0E-4B58428AB9E6}"/>
          </ac:picMkLst>
        </pc:picChg>
      </pc:sldChg>
      <pc:sldChg chg="modSp">
        <pc:chgData name="Ahmed Alaa" userId="S::ahmed.alaa@agm.mercedes-benz.com.eg::18e8b368-c7bc-4823-bf35-3ab4bd9cc9bd" providerId="AD" clId="Web-{3695D03E-7974-99F2-6690-6E87F37042A7}" dt="2025-09-28T08:18:14.497" v="4" actId="1076"/>
        <pc:sldMkLst>
          <pc:docMk/>
          <pc:sldMk cId="336463375" sldId="349"/>
        </pc:sldMkLst>
        <pc:picChg chg="mod">
          <ac:chgData name="Ahmed Alaa" userId="S::ahmed.alaa@agm.mercedes-benz.com.eg::18e8b368-c7bc-4823-bf35-3ab4bd9cc9bd" providerId="AD" clId="Web-{3695D03E-7974-99F2-6690-6E87F37042A7}" dt="2025-09-28T08:18:14.497" v="4" actId="1076"/>
          <ac:picMkLst>
            <pc:docMk/>
            <pc:sldMk cId="336463375" sldId="349"/>
            <ac:picMk id="2" creationId="{E15ECE24-8DA0-05A5-89F3-A9A67CFD1F71}"/>
          </ac:picMkLst>
        </pc:picChg>
      </pc:sldChg>
    </pc:docChg>
  </pc:docChgLst>
  <pc:docChgLst>
    <pc:chgData name="Sherif Rafaat" userId="S::sherif@sixt.com.eg::7c6bc463-611d-46ae-91c0-3f42c9f2961b" providerId="AD" clId="Web-{D6DE5B45-2670-C59E-1391-63DD04762D0F}"/>
    <pc:docChg chg="sldOrd">
      <pc:chgData name="Sherif Rafaat" userId="S::sherif@sixt.com.eg::7c6bc463-611d-46ae-91c0-3f42c9f2961b" providerId="AD" clId="Web-{D6DE5B45-2670-C59E-1391-63DD04762D0F}" dt="2025-09-28T08:45:51.481" v="1"/>
      <pc:docMkLst>
        <pc:docMk/>
      </pc:docMkLst>
      <pc:sldChg chg="ord">
        <pc:chgData name="Sherif Rafaat" userId="S::sherif@sixt.com.eg::7c6bc463-611d-46ae-91c0-3f42c9f2961b" providerId="AD" clId="Web-{D6DE5B45-2670-C59E-1391-63DD04762D0F}" dt="2025-09-28T08:45:51.481" v="1"/>
        <pc:sldMkLst>
          <pc:docMk/>
          <pc:sldMk cId="459942258" sldId="330"/>
        </pc:sldMkLst>
      </pc:sldChg>
    </pc:docChg>
  </pc:docChgLst>
  <pc:docChgLst>
    <pc:chgData name="Saad Hassan" userId="S::saad.hassan@aboughalymotors.com::d984115a-9e38-475a-8256-3819c6d11af1" providerId="AD" clId="Web-{8626FA39-A0E4-731A-4EEA-DECE47ED89A5}"/>
    <pc:docChg chg="modSld">
      <pc:chgData name="Saad Hassan" userId="S::saad.hassan@aboughalymotors.com::d984115a-9e38-475a-8256-3819c6d11af1" providerId="AD" clId="Web-{8626FA39-A0E4-731A-4EEA-DECE47ED89A5}" dt="2025-09-28T08:07:40.257" v="1" actId="1076"/>
      <pc:docMkLst>
        <pc:docMk/>
      </pc:docMkLst>
      <pc:sldChg chg="modSp">
        <pc:chgData name="Saad Hassan" userId="S::saad.hassan@aboughalymotors.com::d984115a-9e38-475a-8256-3819c6d11af1" providerId="AD" clId="Web-{8626FA39-A0E4-731A-4EEA-DECE47ED89A5}" dt="2025-09-28T08:07:05.928" v="0" actId="1076"/>
        <pc:sldMkLst>
          <pc:docMk/>
          <pc:sldMk cId="950991251" sldId="322"/>
        </pc:sldMkLst>
        <pc:picChg chg="mod">
          <ac:chgData name="Saad Hassan" userId="S::saad.hassan@aboughalymotors.com::d984115a-9e38-475a-8256-3819c6d11af1" providerId="AD" clId="Web-{8626FA39-A0E4-731A-4EEA-DECE47ED89A5}" dt="2025-09-28T08:07:05.928" v="0" actId="1076"/>
          <ac:picMkLst>
            <pc:docMk/>
            <pc:sldMk cId="950991251" sldId="322"/>
            <ac:picMk id="8194" creationId="{F73DB506-6798-E196-AD54-DDF567C06877}"/>
          </ac:picMkLst>
        </pc:picChg>
      </pc:sldChg>
      <pc:sldChg chg="modSp">
        <pc:chgData name="Saad Hassan" userId="S::saad.hassan@aboughalymotors.com::d984115a-9e38-475a-8256-3819c6d11af1" providerId="AD" clId="Web-{8626FA39-A0E4-731A-4EEA-DECE47ED89A5}" dt="2025-09-28T08:07:40.257" v="1" actId="1076"/>
        <pc:sldMkLst>
          <pc:docMk/>
          <pc:sldMk cId="2106506953" sldId="324"/>
        </pc:sldMkLst>
        <pc:picChg chg="mod">
          <ac:chgData name="Saad Hassan" userId="S::saad.hassan@aboughalymotors.com::d984115a-9e38-475a-8256-3819c6d11af1" providerId="AD" clId="Web-{8626FA39-A0E4-731A-4EEA-DECE47ED89A5}" dt="2025-09-28T08:07:40.257" v="1" actId="1076"/>
          <ac:picMkLst>
            <pc:docMk/>
            <pc:sldMk cId="2106506953" sldId="324"/>
            <ac:picMk id="6" creationId="{B8990FAF-876E-DABF-2711-71274B0A3991}"/>
          </ac:picMkLst>
        </pc:picChg>
      </pc:sldChg>
    </pc:docChg>
  </pc:docChgLst>
  <pc:docChgLst>
    <pc:chgData name="Ahmed Hosny" userId="S::ahmed.hosny@aboughalymotors.com::6a9ed962-6ae9-4d25-a91c-e883b6a7c728" providerId="AD" clId="Web-{FEB71D19-FF17-9FEC-2901-CD49EDF18641}"/>
    <pc:docChg chg="modSld">
      <pc:chgData name="Ahmed Hosny" userId="S::ahmed.hosny@aboughalymotors.com::6a9ed962-6ae9-4d25-a91c-e883b6a7c728" providerId="AD" clId="Web-{FEB71D19-FF17-9FEC-2901-CD49EDF18641}" dt="2025-09-28T08:36:51.145" v="6" actId="14100"/>
      <pc:docMkLst>
        <pc:docMk/>
      </pc:docMkLst>
      <pc:sldChg chg="modSp">
        <pc:chgData name="Ahmed Hosny" userId="S::ahmed.hosny@aboughalymotors.com::6a9ed962-6ae9-4d25-a91c-e883b6a7c728" providerId="AD" clId="Web-{FEB71D19-FF17-9FEC-2901-CD49EDF18641}" dt="2025-09-28T08:36:51.145" v="6" actId="14100"/>
        <pc:sldMkLst>
          <pc:docMk/>
          <pc:sldMk cId="3756787841" sldId="344"/>
        </pc:sldMkLst>
        <pc:spChg chg="mod">
          <ac:chgData name="Ahmed Hosny" userId="S::ahmed.hosny@aboughalymotors.com::6a9ed962-6ae9-4d25-a91c-e883b6a7c728" providerId="AD" clId="Web-{FEB71D19-FF17-9FEC-2901-CD49EDF18641}" dt="2025-09-28T08:36:51.145" v="6" actId="14100"/>
          <ac:spMkLst>
            <pc:docMk/>
            <pc:sldMk cId="3756787841" sldId="344"/>
            <ac:spMk id="2" creationId="{00000000-0000-0000-0000-000000000000}"/>
          </ac:spMkLst>
        </pc:spChg>
        <pc:picChg chg="mod">
          <ac:chgData name="Ahmed Hosny" userId="S::ahmed.hosny@aboughalymotors.com::6a9ed962-6ae9-4d25-a91c-e883b6a7c728" providerId="AD" clId="Web-{FEB71D19-FF17-9FEC-2901-CD49EDF18641}" dt="2025-09-28T08:35:14.581" v="4" actId="14100"/>
          <ac:picMkLst>
            <pc:docMk/>
            <pc:sldMk cId="3756787841" sldId="344"/>
            <ac:picMk id="3" creationId="{27A69C40-5231-7A7E-4E7A-C4AD6009BFD2}"/>
          </ac:picMkLst>
        </pc:picChg>
      </pc:sldChg>
    </pc:docChg>
  </pc:docChgLst>
  <pc:docChgLst>
    <pc:chgData name="Ahmed Rashed" userId="S::ahmed.rashed@geelyeg.com::c1c31a35-8bc7-4e1d-9346-33690b2164f8" providerId="AD" clId="Web-{AA3D4146-03F1-BEFC-D35C-5E691F5F2AC7}"/>
    <pc:docChg chg="modSld">
      <pc:chgData name="Ahmed Rashed" userId="S::ahmed.rashed@geelyeg.com::c1c31a35-8bc7-4e1d-9346-33690b2164f8" providerId="AD" clId="Web-{AA3D4146-03F1-BEFC-D35C-5E691F5F2AC7}" dt="2025-11-09T12:53:18.652" v="2" actId="1076"/>
      <pc:docMkLst>
        <pc:docMk/>
      </pc:docMkLst>
      <pc:sldChg chg="modSp">
        <pc:chgData name="Ahmed Rashed" userId="S::ahmed.rashed@geelyeg.com::c1c31a35-8bc7-4e1d-9346-33690b2164f8" providerId="AD" clId="Web-{AA3D4146-03F1-BEFC-D35C-5E691F5F2AC7}" dt="2025-11-09T12:53:18.652" v="2" actId="1076"/>
        <pc:sldMkLst>
          <pc:docMk/>
          <pc:sldMk cId="950991251" sldId="322"/>
        </pc:sldMkLst>
        <pc:picChg chg="mod">
          <ac:chgData name="Ahmed Rashed" userId="S::ahmed.rashed@geelyeg.com::c1c31a35-8bc7-4e1d-9346-33690b2164f8" providerId="AD" clId="Web-{AA3D4146-03F1-BEFC-D35C-5E691F5F2AC7}" dt="2025-11-09T12:53:18.652" v="2" actId="1076"/>
          <ac:picMkLst>
            <pc:docMk/>
            <pc:sldMk cId="950991251" sldId="322"/>
            <ac:picMk id="8194" creationId="{F73DB506-6798-E196-AD54-DDF567C06877}"/>
          </ac:picMkLst>
        </pc:picChg>
      </pc:sldChg>
    </pc:docChg>
  </pc:docChgLst>
  <pc:docChgLst>
    <pc:chgData name="Ahmed Medhat" userId="S::ahmed.medhat@geelyeg.com::0c8db5f3-218c-43f9-9030-36876e2e088a" providerId="AD" clId="Web-{94C2A8B7-1294-3D09-0460-392B34D4D930}"/>
    <pc:docChg chg="modSld">
      <pc:chgData name="Ahmed Medhat" userId="S::ahmed.medhat@geelyeg.com::0c8db5f3-218c-43f9-9030-36876e2e088a" providerId="AD" clId="Web-{94C2A8B7-1294-3D09-0460-392B34D4D930}" dt="2025-09-28T08:07:56.102" v="0" actId="1076"/>
      <pc:docMkLst>
        <pc:docMk/>
      </pc:docMkLst>
      <pc:sldChg chg="modSp">
        <pc:chgData name="Ahmed Medhat" userId="S::ahmed.medhat@geelyeg.com::0c8db5f3-218c-43f9-9030-36876e2e088a" providerId="AD" clId="Web-{94C2A8B7-1294-3D09-0460-392B34D4D930}" dt="2025-09-28T08:07:56.102" v="0" actId="1076"/>
        <pc:sldMkLst>
          <pc:docMk/>
          <pc:sldMk cId="3063744103" sldId="340"/>
        </pc:sldMkLst>
        <pc:picChg chg="mod">
          <ac:chgData name="Ahmed Medhat" userId="S::ahmed.medhat@geelyeg.com::0c8db5f3-218c-43f9-9030-36876e2e088a" providerId="AD" clId="Web-{94C2A8B7-1294-3D09-0460-392B34D4D930}" dt="2025-09-28T08:07:56.102" v="0" actId="1076"/>
          <ac:picMkLst>
            <pc:docMk/>
            <pc:sldMk cId="3063744103" sldId="340"/>
            <ac:picMk id="3076" creationId="{4363B034-F631-7DB2-2FB2-167584F5981F}"/>
          </ac:picMkLst>
        </pc:picChg>
      </pc:sldChg>
    </pc:docChg>
  </pc:docChgLst>
  <pc:docChgLst>
    <pc:chgData name="Mohamed Salam" userId="S::mohamed.salam@aboughalymotors.com::fbd28547-84c8-49a2-a2b0-a54a11f667fe" providerId="AD" clId="Web-{0641D938-9913-961C-5729-BDAE92200FFB}"/>
    <pc:docChg chg="modSld">
      <pc:chgData name="Mohamed Salam" userId="S::mohamed.salam@aboughalymotors.com::fbd28547-84c8-49a2-a2b0-a54a11f667fe" providerId="AD" clId="Web-{0641D938-9913-961C-5729-BDAE92200FFB}" dt="2025-09-28T08:38:12.341" v="4" actId="1076"/>
      <pc:docMkLst>
        <pc:docMk/>
      </pc:docMkLst>
      <pc:sldChg chg="modSp">
        <pc:chgData name="Mohamed Salam" userId="S::mohamed.salam@aboughalymotors.com::fbd28547-84c8-49a2-a2b0-a54a11f667fe" providerId="AD" clId="Web-{0641D938-9913-961C-5729-BDAE92200FFB}" dt="2025-09-28T08:38:12.341" v="4" actId="1076"/>
        <pc:sldMkLst>
          <pc:docMk/>
          <pc:sldMk cId="2106506953" sldId="324"/>
        </pc:sldMkLst>
        <pc:picChg chg="mod">
          <ac:chgData name="Mohamed Salam" userId="S::mohamed.salam@aboughalymotors.com::fbd28547-84c8-49a2-a2b0-a54a11f667fe" providerId="AD" clId="Web-{0641D938-9913-961C-5729-BDAE92200FFB}" dt="2025-09-28T08:38:08.841" v="2" actId="1076"/>
          <ac:picMkLst>
            <pc:docMk/>
            <pc:sldMk cId="2106506953" sldId="324"/>
            <ac:picMk id="5" creationId="{952EFC2F-C4F6-1E36-1D10-4AB29CE8207F}"/>
          </ac:picMkLst>
        </pc:picChg>
        <pc:picChg chg="mod">
          <ac:chgData name="Mohamed Salam" userId="S::mohamed.salam@aboughalymotors.com::fbd28547-84c8-49a2-a2b0-a54a11f667fe" providerId="AD" clId="Web-{0641D938-9913-961C-5729-BDAE92200FFB}" dt="2025-09-28T08:37:51.106" v="0" actId="1076"/>
          <ac:picMkLst>
            <pc:docMk/>
            <pc:sldMk cId="2106506953" sldId="324"/>
            <ac:picMk id="7" creationId="{4196C622-E7B2-2FDD-6552-8B7654447EED}"/>
          </ac:picMkLst>
        </pc:picChg>
        <pc:picChg chg="mod">
          <ac:chgData name="Mohamed Salam" userId="S::mohamed.salam@aboughalymotors.com::fbd28547-84c8-49a2-a2b0-a54a11f667fe" providerId="AD" clId="Web-{0641D938-9913-961C-5729-BDAE92200FFB}" dt="2025-09-28T08:38:12.341" v="4" actId="1076"/>
          <ac:picMkLst>
            <pc:docMk/>
            <pc:sldMk cId="2106506953" sldId="324"/>
            <ac:picMk id="5122" creationId="{BB65BC06-20E8-3334-9800-F5841DF66080}"/>
          </ac:picMkLst>
        </pc:picChg>
      </pc:sldChg>
    </pc:docChg>
  </pc:docChgLst>
  <pc:docChgLst>
    <pc:chgData name="Mohamed Abbas" userId="S::mohamed.abbas@aboughalymotors.com::ebf568cd-88d8-491f-84ed-9095af4c341d" providerId="AD" clId="Web-{F414B0C6-FE4C-5A10-1EF3-20182809D59B}"/>
    <pc:docChg chg="modSld">
      <pc:chgData name="Mohamed Abbas" userId="S::mohamed.abbas@aboughalymotors.com::ebf568cd-88d8-491f-84ed-9095af4c341d" providerId="AD" clId="Web-{F414B0C6-FE4C-5A10-1EF3-20182809D59B}" dt="2025-09-28T08:38:13.733" v="0"/>
      <pc:docMkLst>
        <pc:docMk/>
      </pc:docMkLst>
      <pc:sldChg chg="mod modShow">
        <pc:chgData name="Mohamed Abbas" userId="S::mohamed.abbas@aboughalymotors.com::ebf568cd-88d8-491f-84ed-9095af4c341d" providerId="AD" clId="Web-{F414B0C6-FE4C-5A10-1EF3-20182809D59B}" dt="2025-09-28T08:38:13.733" v="0"/>
        <pc:sldMkLst>
          <pc:docMk/>
          <pc:sldMk cId="2304693111" sldId="304"/>
        </pc:sldMkLst>
      </pc:sldChg>
    </pc:docChg>
  </pc:docChgLst>
  <pc:docChgLst>
    <pc:chgData name="Mayar Mohamed" userId="S::m.mohamed@sixt.com.eg::a53d9844-c751-430d-ba6e-2c92e6280403" providerId="AD" clId="Web-{5492C8FE-4E40-8142-B3AE-38832E4BC89E}"/>
    <pc:docChg chg="modSld">
      <pc:chgData name="Mayar Mohamed" userId="S::m.mohamed@sixt.com.eg::a53d9844-c751-430d-ba6e-2c92e6280403" providerId="AD" clId="Web-{5492C8FE-4E40-8142-B3AE-38832E4BC89E}" dt="2025-09-28T13:50:19.385" v="3" actId="1076"/>
      <pc:docMkLst>
        <pc:docMk/>
      </pc:docMkLst>
      <pc:sldChg chg="modSp">
        <pc:chgData name="Mayar Mohamed" userId="S::m.mohamed@sixt.com.eg::a53d9844-c751-430d-ba6e-2c92e6280403" providerId="AD" clId="Web-{5492C8FE-4E40-8142-B3AE-38832E4BC89E}" dt="2025-09-28T13:50:19.385" v="3" actId="1076"/>
        <pc:sldMkLst>
          <pc:docMk/>
          <pc:sldMk cId="2106506953" sldId="324"/>
        </pc:sldMkLst>
        <pc:picChg chg="mod">
          <ac:chgData name="Mayar Mohamed" userId="S::m.mohamed@sixt.com.eg::a53d9844-c751-430d-ba6e-2c92e6280403" providerId="AD" clId="Web-{5492C8FE-4E40-8142-B3AE-38832E4BC89E}" dt="2025-09-28T13:50:09.321" v="0" actId="1076"/>
          <ac:picMkLst>
            <pc:docMk/>
            <pc:sldMk cId="2106506953" sldId="324"/>
            <ac:picMk id="5" creationId="{952EFC2F-C4F6-1E36-1D10-4AB29CE8207F}"/>
          </ac:picMkLst>
        </pc:picChg>
        <pc:picChg chg="mod">
          <ac:chgData name="Mayar Mohamed" userId="S::m.mohamed@sixt.com.eg::a53d9844-c751-430d-ba6e-2c92e6280403" providerId="AD" clId="Web-{5492C8FE-4E40-8142-B3AE-38832E4BC89E}" dt="2025-09-28T13:50:12.025" v="2" actId="1076"/>
          <ac:picMkLst>
            <pc:docMk/>
            <pc:sldMk cId="2106506953" sldId="324"/>
            <ac:picMk id="7" creationId="{4196C622-E7B2-2FDD-6552-8B7654447EED}"/>
          </ac:picMkLst>
        </pc:picChg>
        <pc:picChg chg="mod">
          <ac:chgData name="Mayar Mohamed" userId="S::m.mohamed@sixt.com.eg::a53d9844-c751-430d-ba6e-2c92e6280403" providerId="AD" clId="Web-{5492C8FE-4E40-8142-B3AE-38832E4BC89E}" dt="2025-09-28T13:50:19.385" v="3" actId="1076"/>
          <ac:picMkLst>
            <pc:docMk/>
            <pc:sldMk cId="2106506953" sldId="324"/>
            <ac:picMk id="5122" creationId="{BB65BC06-20E8-3334-9800-F5841DF66080}"/>
          </ac:picMkLst>
        </pc:picChg>
      </pc:sldChg>
    </pc:docChg>
  </pc:docChgLst>
  <pc:docChgLst>
    <pc:chgData name="Ahmed Elbarrany" userId="S::ahmed.elbarrany@aboughalymotors.com::de36f5be-5ffa-416a-89e4-dcdfe64209ca" providerId="AD" clId="Web-{C42F4784-2E10-50D8-6139-CB90FA1B5502}"/>
    <pc:docChg chg="modSld">
      <pc:chgData name="Ahmed Elbarrany" userId="S::ahmed.elbarrany@aboughalymotors.com::de36f5be-5ffa-416a-89e4-dcdfe64209ca" providerId="AD" clId="Web-{C42F4784-2E10-50D8-6139-CB90FA1B5502}" dt="2025-09-28T07:44:07.943" v="1" actId="1076"/>
      <pc:docMkLst>
        <pc:docMk/>
      </pc:docMkLst>
      <pc:sldChg chg="modSp">
        <pc:chgData name="Ahmed Elbarrany" userId="S::ahmed.elbarrany@aboughalymotors.com::de36f5be-5ffa-416a-89e4-dcdfe64209ca" providerId="AD" clId="Web-{C42F4784-2E10-50D8-6139-CB90FA1B5502}" dt="2025-09-28T07:44:07.943" v="1" actId="1076"/>
        <pc:sldMkLst>
          <pc:docMk/>
          <pc:sldMk cId="2106506953" sldId="324"/>
        </pc:sldMkLst>
        <pc:picChg chg="mod">
          <ac:chgData name="Ahmed Elbarrany" userId="S::ahmed.elbarrany@aboughalymotors.com::de36f5be-5ffa-416a-89e4-dcdfe64209ca" providerId="AD" clId="Web-{C42F4784-2E10-50D8-6139-CB90FA1B5502}" dt="2025-09-28T07:44:07.943" v="1" actId="1076"/>
          <ac:picMkLst>
            <pc:docMk/>
            <pc:sldMk cId="2106506953" sldId="324"/>
            <ac:picMk id="7" creationId="{4196C622-E7B2-2FDD-6552-8B7654447EED}"/>
          </ac:picMkLst>
        </pc:picChg>
      </pc:sldChg>
    </pc:docChg>
  </pc:docChgLst>
  <pc:docChgLst>
    <pc:chgData name="Hayek Zakhari" userId="S::hayek.zakhari@aboughalymotors.com::634d9c6e-51b2-4626-8fc1-5a5c5f230c12" providerId="AD" clId="Web-{7A94DE44-A3C5-1650-B808-46E08A8C7515}"/>
    <pc:docChg chg="modSld">
      <pc:chgData name="Hayek Zakhari" userId="S::hayek.zakhari@aboughalymotors.com::634d9c6e-51b2-4626-8fc1-5a5c5f230c12" providerId="AD" clId="Web-{7A94DE44-A3C5-1650-B808-46E08A8C7515}" dt="2025-09-28T08:24:36.495" v="2" actId="1076"/>
      <pc:docMkLst>
        <pc:docMk/>
      </pc:docMkLst>
      <pc:sldChg chg="modSp">
        <pc:chgData name="Hayek Zakhari" userId="S::hayek.zakhari@aboughalymotors.com::634d9c6e-51b2-4626-8fc1-5a5c5f230c12" providerId="AD" clId="Web-{7A94DE44-A3C5-1650-B808-46E08A8C7515}" dt="2025-09-28T08:24:36.495" v="2" actId="1076"/>
        <pc:sldMkLst>
          <pc:docMk/>
          <pc:sldMk cId="336463375" sldId="349"/>
        </pc:sldMkLst>
        <pc:picChg chg="mod">
          <ac:chgData name="Hayek Zakhari" userId="S::hayek.zakhari@aboughalymotors.com::634d9c6e-51b2-4626-8fc1-5a5c5f230c12" providerId="AD" clId="Web-{7A94DE44-A3C5-1650-B808-46E08A8C7515}" dt="2025-09-28T08:24:36.495" v="2" actId="1076"/>
          <ac:picMkLst>
            <pc:docMk/>
            <pc:sldMk cId="336463375" sldId="349"/>
            <ac:picMk id="2" creationId="{E15ECE24-8DA0-05A5-89F3-A9A67CFD1F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2260A-DF98-A042-92E0-1F82B889AE36}" type="datetimeFigureOut">
              <a:rPr lang="en-US" smtClean="0"/>
              <a:t>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3CD2A-346D-AD4B-A6C5-610F6370F0E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FIRST 44 SECS ONLY</a:t>
            </a:r>
          </a:p>
        </p:txBody>
      </p:sp>
      <p:sp>
        <p:nvSpPr>
          <p:cNvPr id="4" name="Slide Number Placeholder 3"/>
          <p:cNvSpPr>
            <a:spLocks noGrp="1"/>
          </p:cNvSpPr>
          <p:nvPr>
            <p:ph type="sldNum" sz="quarter" idx="5"/>
          </p:nvPr>
        </p:nvSpPr>
        <p:spPr/>
        <p:txBody>
          <a:bodyPr/>
          <a:lstStyle/>
          <a:p>
            <a:fld id="{6A43CD2A-346D-AD4B-A6C5-610F6370F0EF}" type="slidenum">
              <a:rPr lang="en-US" smtClean="0"/>
              <a:t>5</a:t>
            </a:fld>
            <a:endParaRPr lang="en-US"/>
          </a:p>
        </p:txBody>
      </p:sp>
    </p:spTree>
    <p:extLst>
      <p:ext uri="{BB962C8B-B14F-4D97-AF65-F5344CB8AC3E}">
        <p14:creationId xmlns:p14="http://schemas.microsoft.com/office/powerpoint/2010/main" val="2002194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 SHEBSHEB</a:t>
            </a:r>
          </a:p>
        </p:txBody>
      </p:sp>
      <p:sp>
        <p:nvSpPr>
          <p:cNvPr id="4" name="Slide Number Placeholder 3"/>
          <p:cNvSpPr>
            <a:spLocks noGrp="1"/>
          </p:cNvSpPr>
          <p:nvPr>
            <p:ph type="sldNum" sz="quarter" idx="5"/>
          </p:nvPr>
        </p:nvSpPr>
        <p:spPr/>
        <p:txBody>
          <a:bodyPr/>
          <a:lstStyle/>
          <a:p>
            <a:fld id="{6A43CD2A-346D-AD4B-A6C5-610F6370F0EF}" type="slidenum">
              <a:rPr lang="en-US" smtClean="0"/>
              <a:t>28</a:t>
            </a:fld>
            <a:endParaRPr lang="en-US"/>
          </a:p>
        </p:txBody>
      </p:sp>
    </p:spTree>
    <p:extLst>
      <p:ext uri="{BB962C8B-B14F-4D97-AF65-F5344CB8AC3E}">
        <p14:creationId xmlns:p14="http://schemas.microsoft.com/office/powerpoint/2010/main" val="369434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Benefits career through:</a:t>
            </a:r>
          </a:p>
          <a:p>
            <a:r>
              <a:rPr lang="en-US" b="0"/>
              <a:t>First Impressions, </a:t>
            </a:r>
          </a:p>
          <a:p>
            <a:r>
              <a:rPr lang="en-US" b="0"/>
              <a:t>Confidence Boost, </a:t>
            </a:r>
          </a:p>
          <a:p>
            <a:r>
              <a:rPr lang="en-US" b="0"/>
              <a:t>Cultural Fit, </a:t>
            </a:r>
          </a:p>
          <a:p>
            <a:r>
              <a:rPr lang="en-US" b="0"/>
              <a:t>Career Advancement, </a:t>
            </a:r>
          </a:p>
          <a:p>
            <a:r>
              <a:rPr lang="en-US" b="0"/>
              <a:t>Building Trust,</a:t>
            </a:r>
          </a:p>
          <a:p>
            <a:r>
              <a:rPr lang="en-US" b="0"/>
              <a:t>Influence on Interactions:</a:t>
            </a:r>
          </a:p>
        </p:txBody>
      </p:sp>
      <p:sp>
        <p:nvSpPr>
          <p:cNvPr id="4" name="Slide Number Placeholder 3"/>
          <p:cNvSpPr>
            <a:spLocks noGrp="1"/>
          </p:cNvSpPr>
          <p:nvPr>
            <p:ph type="sldNum" sz="quarter" idx="5"/>
          </p:nvPr>
        </p:nvSpPr>
        <p:spPr/>
        <p:txBody>
          <a:bodyPr/>
          <a:lstStyle/>
          <a:p>
            <a:fld id="{6A43CD2A-346D-AD4B-A6C5-610F6370F0EF}" type="slidenum">
              <a:rPr lang="en-US" smtClean="0"/>
              <a:t>6</a:t>
            </a:fld>
            <a:endParaRPr lang="en-US"/>
          </a:p>
        </p:txBody>
      </p:sp>
    </p:spTree>
    <p:extLst>
      <p:ext uri="{BB962C8B-B14F-4D97-AF65-F5344CB8AC3E}">
        <p14:creationId xmlns:p14="http://schemas.microsoft.com/office/powerpoint/2010/main" val="2201181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43CD2A-346D-AD4B-A6C5-610F6370F0EF}" type="slidenum">
              <a:rPr lang="en-US" smtClean="0"/>
              <a:t>7</a:t>
            </a:fld>
            <a:endParaRPr lang="en-US"/>
          </a:p>
        </p:txBody>
      </p:sp>
    </p:spTree>
    <p:extLst>
      <p:ext uri="{BB962C8B-B14F-4D97-AF65-F5344CB8AC3E}">
        <p14:creationId xmlns:p14="http://schemas.microsoft.com/office/powerpoint/2010/main" val="232037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a:t>Some of the perceptions people can form solely from your appearance are:</a:t>
            </a:r>
          </a:p>
          <a:p>
            <a:pPr lvl="1"/>
            <a:r>
              <a:rPr lang="en-US" sz="2000" b="1"/>
              <a:t>Your professionalism</a:t>
            </a:r>
          </a:p>
          <a:p>
            <a:pPr lvl="1"/>
            <a:r>
              <a:rPr lang="en-US" sz="2000" b="1"/>
              <a:t>Your credibility</a:t>
            </a:r>
          </a:p>
          <a:p>
            <a:r>
              <a:rPr lang="en-US" sz="2000"/>
              <a:t>Whether these perceptions are real of imagined, they emphasize how your appearance instantly influences the opinions of strangers, peers and superiors.</a:t>
            </a:r>
          </a:p>
          <a:p>
            <a:endParaRPr lang="en-US"/>
          </a:p>
        </p:txBody>
      </p:sp>
      <p:sp>
        <p:nvSpPr>
          <p:cNvPr id="4" name="Slide Number Placeholder 3"/>
          <p:cNvSpPr>
            <a:spLocks noGrp="1"/>
          </p:cNvSpPr>
          <p:nvPr>
            <p:ph type="sldNum" sz="quarter" idx="5"/>
          </p:nvPr>
        </p:nvSpPr>
        <p:spPr/>
        <p:txBody>
          <a:bodyPr/>
          <a:lstStyle/>
          <a:p>
            <a:fld id="{6A43CD2A-346D-AD4B-A6C5-610F6370F0EF}" type="slidenum">
              <a:rPr lang="en-US" smtClean="0"/>
              <a:t>9</a:t>
            </a:fld>
            <a:endParaRPr lang="en-US"/>
          </a:p>
        </p:txBody>
      </p:sp>
    </p:spTree>
    <p:extLst>
      <p:ext uri="{BB962C8B-B14F-4D97-AF65-F5344CB8AC3E}">
        <p14:creationId xmlns:p14="http://schemas.microsoft.com/office/powerpoint/2010/main" val="47006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IF YOU DRESS DOWN IN A FORMAL ATTIRE ORGANIZATION (during an interview)</a:t>
            </a:r>
          </a:p>
        </p:txBody>
      </p:sp>
      <p:sp>
        <p:nvSpPr>
          <p:cNvPr id="4" name="Slide Number Placeholder 3"/>
          <p:cNvSpPr>
            <a:spLocks noGrp="1"/>
          </p:cNvSpPr>
          <p:nvPr>
            <p:ph type="sldNum" sz="quarter" idx="5"/>
          </p:nvPr>
        </p:nvSpPr>
        <p:spPr/>
        <p:txBody>
          <a:bodyPr/>
          <a:lstStyle/>
          <a:p>
            <a:fld id="{6A43CD2A-346D-AD4B-A6C5-610F6370F0EF}" type="slidenum">
              <a:rPr lang="en-US" smtClean="0"/>
              <a:t>10</a:t>
            </a:fld>
            <a:endParaRPr lang="en-US"/>
          </a:p>
        </p:txBody>
      </p:sp>
    </p:spTree>
    <p:extLst>
      <p:ext uri="{BB962C8B-B14F-4D97-AF65-F5344CB8AC3E}">
        <p14:creationId xmlns:p14="http://schemas.microsoft.com/office/powerpoint/2010/main" val="362780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WHAT DO YOU WEAR FOR INTERVIEWS? WHY?</a:t>
            </a:r>
          </a:p>
        </p:txBody>
      </p:sp>
      <p:sp>
        <p:nvSpPr>
          <p:cNvPr id="4" name="Slide Number Placeholder 3"/>
          <p:cNvSpPr>
            <a:spLocks noGrp="1"/>
          </p:cNvSpPr>
          <p:nvPr>
            <p:ph type="sldNum" sz="quarter" idx="5"/>
          </p:nvPr>
        </p:nvSpPr>
        <p:spPr/>
        <p:txBody>
          <a:bodyPr/>
          <a:lstStyle/>
          <a:p>
            <a:fld id="{6A43CD2A-346D-AD4B-A6C5-610F6370F0EF}" type="slidenum">
              <a:rPr lang="en-US" smtClean="0"/>
              <a:t>11</a:t>
            </a:fld>
            <a:endParaRPr lang="en-US"/>
          </a:p>
        </p:txBody>
      </p:sp>
    </p:spTree>
    <p:extLst>
      <p:ext uri="{BB962C8B-B14F-4D97-AF65-F5344CB8AC3E}">
        <p14:creationId xmlns:p14="http://schemas.microsoft.com/office/powerpoint/2010/main" val="1084352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SCAN THE QR CODE FOR THE POLL.</a:t>
            </a:r>
            <a:br>
              <a:rPr lang="en-US" b="1"/>
            </a:br>
            <a:r>
              <a:rPr lang="en-US" b="1"/>
              <a:t>PS: LINK IS NOW INVALID. IT NEEDS TO BE REFRESHED BEFORE EACH SESSION.</a:t>
            </a:r>
          </a:p>
          <a:p>
            <a:endParaRPr lang="en-US"/>
          </a:p>
        </p:txBody>
      </p:sp>
      <p:sp>
        <p:nvSpPr>
          <p:cNvPr id="4" name="Slide Number Placeholder 3"/>
          <p:cNvSpPr>
            <a:spLocks noGrp="1"/>
          </p:cNvSpPr>
          <p:nvPr>
            <p:ph type="sldNum" sz="quarter" idx="5"/>
          </p:nvPr>
        </p:nvSpPr>
        <p:spPr/>
        <p:txBody>
          <a:bodyPr/>
          <a:lstStyle/>
          <a:p>
            <a:fld id="{6A43CD2A-346D-AD4B-A6C5-610F6370F0EF}" type="slidenum">
              <a:rPr lang="en-US" smtClean="0"/>
              <a:t>14</a:t>
            </a:fld>
            <a:endParaRPr lang="en-US"/>
          </a:p>
        </p:txBody>
      </p:sp>
    </p:spTree>
    <p:extLst>
      <p:ext uri="{BB962C8B-B14F-4D97-AF65-F5344CB8AC3E}">
        <p14:creationId xmlns:p14="http://schemas.microsoft.com/office/powerpoint/2010/main" val="414465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INCLUDED IN APPRAISAL: </a:t>
            </a:r>
            <a:r>
              <a:rPr lang="en-US" b="0"/>
              <a:t>how you present yourself</a:t>
            </a:r>
            <a:endParaRPr lang="en-US" b="1"/>
          </a:p>
          <a:p>
            <a:endParaRPr lang="en-US"/>
          </a:p>
        </p:txBody>
      </p:sp>
      <p:sp>
        <p:nvSpPr>
          <p:cNvPr id="4" name="Slide Number Placeholder 3"/>
          <p:cNvSpPr>
            <a:spLocks noGrp="1"/>
          </p:cNvSpPr>
          <p:nvPr>
            <p:ph type="sldNum" sz="quarter" idx="5"/>
          </p:nvPr>
        </p:nvSpPr>
        <p:spPr/>
        <p:txBody>
          <a:bodyPr/>
          <a:lstStyle/>
          <a:p>
            <a:fld id="{6A43CD2A-346D-AD4B-A6C5-610F6370F0EF}" type="slidenum">
              <a:rPr lang="en-US" smtClean="0"/>
              <a:t>15</a:t>
            </a:fld>
            <a:endParaRPr lang="en-US"/>
          </a:p>
        </p:txBody>
      </p:sp>
    </p:spTree>
    <p:extLst>
      <p:ext uri="{BB962C8B-B14F-4D97-AF65-F5344CB8AC3E}">
        <p14:creationId xmlns:p14="http://schemas.microsoft.com/office/powerpoint/2010/main" val="3270314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ASHYAK VERSION</a:t>
            </a:r>
          </a:p>
        </p:txBody>
      </p:sp>
      <p:sp>
        <p:nvSpPr>
          <p:cNvPr id="4" name="Slide Number Placeholder 3"/>
          <p:cNvSpPr>
            <a:spLocks noGrp="1"/>
          </p:cNvSpPr>
          <p:nvPr>
            <p:ph type="sldNum" sz="quarter" idx="5"/>
          </p:nvPr>
        </p:nvSpPr>
        <p:spPr/>
        <p:txBody>
          <a:bodyPr/>
          <a:lstStyle/>
          <a:p>
            <a:fld id="{6A43CD2A-346D-AD4B-A6C5-610F6370F0EF}" type="slidenum">
              <a:rPr lang="en-US" smtClean="0"/>
              <a:t>16</a:t>
            </a:fld>
            <a:endParaRPr lang="en-US"/>
          </a:p>
        </p:txBody>
      </p:sp>
    </p:spTree>
    <p:extLst>
      <p:ext uri="{BB962C8B-B14F-4D97-AF65-F5344CB8AC3E}">
        <p14:creationId xmlns:p14="http://schemas.microsoft.com/office/powerpoint/2010/main" val="355659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5" name="Text Placeholder 13"/>
          <p:cNvSpPr>
            <a:spLocks noGrp="1"/>
          </p:cNvSpPr>
          <p:nvPr>
            <p:ph type="body" sz="quarter" idx="15" hasCustomPrompt="1"/>
          </p:nvPr>
        </p:nvSpPr>
        <p:spPr>
          <a:xfrm>
            <a:off x="1650233" y="4473575"/>
            <a:ext cx="6245992" cy="307652"/>
          </a:xfrm>
        </p:spPr>
        <p:txBody>
          <a:bodyPr anchor="ctr">
            <a:noAutofit/>
          </a:bodyPr>
          <a:lstStyle>
            <a:lvl1pPr marL="0" indent="0">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(insert your name) | (Department Name) | 11.7.2022</a:t>
            </a:r>
          </a:p>
        </p:txBody>
      </p:sp>
      <p:sp>
        <p:nvSpPr>
          <p:cNvPr id="16" name="TextBox 15"/>
          <p:cNvSpPr txBox="1"/>
          <p:nvPr userDrawn="1"/>
        </p:nvSpPr>
        <p:spPr>
          <a:xfrm>
            <a:off x="515938" y="4473575"/>
            <a:ext cx="1227621" cy="307777"/>
          </a:xfrm>
          <a:prstGeom prst="rect">
            <a:avLst/>
          </a:prstGeom>
          <a:noFill/>
        </p:spPr>
        <p:txBody>
          <a:bodyPr wrap="square" rtlCol="0">
            <a:spAutoFit/>
          </a:bodyPr>
          <a:lstStyle/>
          <a:p>
            <a:r>
              <a:rPr lang="en-US" sz="1400">
                <a:solidFill>
                  <a:schemeClr val="bg1"/>
                </a:solidFill>
              </a:rPr>
              <a:t>Prepared by</a:t>
            </a:r>
          </a:p>
        </p:txBody>
      </p:sp>
      <p:sp>
        <p:nvSpPr>
          <p:cNvPr id="21" name="Rectangle 20"/>
          <p:cNvSpPr/>
          <p:nvPr userDrawn="1"/>
        </p:nvSpPr>
        <p:spPr>
          <a:xfrm>
            <a:off x="9515959" y="0"/>
            <a:ext cx="1565329" cy="1565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3" cstate="email"/>
          <a:stretch>
            <a:fillRect/>
          </a:stretch>
        </p:blipFill>
        <p:spPr>
          <a:xfrm>
            <a:off x="9391117" y="226401"/>
            <a:ext cx="1892502" cy="1338928"/>
          </a:xfrm>
          <a:prstGeom prst="rect">
            <a:avLst/>
          </a:prstGeom>
        </p:spPr>
      </p:pic>
      <p:sp>
        <p:nvSpPr>
          <p:cNvPr id="2" name="Title 1"/>
          <p:cNvSpPr>
            <a:spLocks noGrp="1"/>
          </p:cNvSpPr>
          <p:nvPr>
            <p:ph type="title" hasCustomPrompt="1"/>
          </p:nvPr>
        </p:nvSpPr>
        <p:spPr>
          <a:xfrm>
            <a:off x="515938" y="3187700"/>
            <a:ext cx="7380287" cy="1177925"/>
          </a:xfrm>
        </p:spPr>
        <p:txBody>
          <a:bodyPr>
            <a:normAutofit/>
          </a:bodyPr>
          <a:lstStyle>
            <a:lvl1pPr>
              <a:defRPr sz="3600" b="1">
                <a:solidFill>
                  <a:schemeClr val="bg1"/>
                </a:solidFill>
              </a:defRPr>
            </a:lvl1pPr>
          </a:lstStyle>
          <a:p>
            <a:r>
              <a:rPr lang="en-US"/>
              <a:t>PRESENTATION TITLE GOES IN THIS SPACE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1 Visual Content">
    <p:spTree>
      <p:nvGrpSpPr>
        <p:cNvPr id="1" name=""/>
        <p:cNvGrpSpPr/>
        <p:nvPr/>
      </p:nvGrpSpPr>
      <p:grpSpPr>
        <a:xfrm>
          <a:off x="0" y="0"/>
          <a:ext cx="0" cy="0"/>
          <a:chOff x="0" y="0"/>
          <a:chExt cx="0" cy="0"/>
        </a:xfrm>
      </p:grpSpPr>
      <p:sp>
        <p:nvSpPr>
          <p:cNvPr id="2" name="Title 1"/>
          <p:cNvSpPr>
            <a:spLocks noGrp="1"/>
          </p:cNvSpPr>
          <p:nvPr>
            <p:ph type="title"/>
          </p:nvPr>
        </p:nvSpPr>
        <p:spPr>
          <a:xfrm>
            <a:off x="515938" y="833194"/>
            <a:ext cx="7559675" cy="567061"/>
          </a:xfrm>
        </p:spPr>
        <p:txBody>
          <a:bodyPr anchor="ctr">
            <a:normAutofit/>
          </a:bodyPr>
          <a:lstStyle>
            <a:lvl1pPr>
              <a:defRPr sz="3000">
                <a:solidFill>
                  <a:schemeClr val="accent1"/>
                </a:solidFill>
              </a:defRPr>
            </a:lvl1pPr>
          </a:lstStyle>
          <a:p>
            <a:r>
              <a:rPr lang="en-US"/>
              <a:t>Click to edit Master title style</a:t>
            </a:r>
          </a:p>
        </p:txBody>
      </p:sp>
      <p:sp>
        <p:nvSpPr>
          <p:cNvPr id="7" name="Rectangle 6"/>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10314979" y="213928"/>
            <a:ext cx="998782" cy="782665"/>
            <a:chOff x="10314979" y="213928"/>
            <a:chExt cx="998782" cy="782665"/>
          </a:xfrm>
        </p:grpSpPr>
        <p:sp>
          <p:nvSpPr>
            <p:cNvPr id="8" name="Rectangle 7"/>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email"/>
            <a:stretch>
              <a:fillRect/>
            </a:stretch>
          </p:blipFill>
          <p:spPr>
            <a:xfrm>
              <a:off x="10314979" y="258968"/>
              <a:ext cx="998782" cy="706629"/>
            </a:xfrm>
            <a:prstGeom prst="rect">
              <a:avLst/>
            </a:prstGeom>
          </p:spPr>
        </p:pic>
      </p:grpSp>
      <p:sp>
        <p:nvSpPr>
          <p:cNvPr id="14" name="Text Placeholder 13"/>
          <p:cNvSpPr>
            <a:spLocks noGrp="1"/>
          </p:cNvSpPr>
          <p:nvPr>
            <p:ph type="body" sz="quarter" idx="11" hasCustomPrompt="1"/>
          </p:nvPr>
        </p:nvSpPr>
        <p:spPr>
          <a:xfrm>
            <a:off x="515938" y="1636295"/>
            <a:ext cx="7559675" cy="609600"/>
          </a:xfrm>
        </p:spPr>
        <p:txBody>
          <a:bodyPr anchor="ctr">
            <a:noAutofit/>
          </a:bodyPr>
          <a:lstStyle>
            <a:lvl1pPr marL="0" indent="0">
              <a:lnSpc>
                <a:spcPts val="880"/>
              </a:lnSpc>
              <a:buNone/>
              <a:defRPr sz="1400" b="1">
                <a:solidFill>
                  <a:schemeClr val="accent1"/>
                </a:solidFill>
              </a:defRPr>
            </a:lvl1pPr>
            <a:lvl2pPr>
              <a:defRPr sz="1400" b="1">
                <a:solidFill>
                  <a:schemeClr val="accent1"/>
                </a:solidFill>
              </a:defRPr>
            </a:lvl2pPr>
            <a:lvl3pPr>
              <a:defRPr sz="1400" b="1">
                <a:solidFill>
                  <a:schemeClr val="accent1"/>
                </a:solidFill>
              </a:defRPr>
            </a:lvl3pPr>
            <a:lvl4pPr>
              <a:defRPr sz="1400" b="1">
                <a:solidFill>
                  <a:schemeClr val="accent1"/>
                </a:solidFill>
              </a:defRPr>
            </a:lvl4pPr>
            <a:lvl5pPr>
              <a:defRPr sz="1400" b="1">
                <a:solidFill>
                  <a:schemeClr val="accent1"/>
                </a:solidFill>
              </a:defRPr>
            </a:lvl5pPr>
          </a:lstStyle>
          <a:p>
            <a:pPr lvl="0"/>
            <a:r>
              <a:rPr lang="en-US"/>
              <a:t>Subtitle here</a:t>
            </a:r>
          </a:p>
        </p:txBody>
      </p:sp>
      <p:sp>
        <p:nvSpPr>
          <p:cNvPr id="19" name="Content Placeholder 18"/>
          <p:cNvSpPr>
            <a:spLocks noGrp="1"/>
          </p:cNvSpPr>
          <p:nvPr>
            <p:ph sz="quarter" idx="12"/>
          </p:nvPr>
        </p:nvSpPr>
        <p:spPr>
          <a:xfrm>
            <a:off x="515938" y="2492375"/>
            <a:ext cx="11160125" cy="4365625"/>
          </a:xfrm>
        </p:spPr>
        <p:txBody>
          <a:bodyPr>
            <a:normAutofit/>
          </a:bodyPr>
          <a:lstStyle>
            <a:lvl1pPr marL="0" indent="0">
              <a:buNone/>
              <a:defRPr sz="1200"/>
            </a:lvl1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1 Visual Content">
    <p:spTree>
      <p:nvGrpSpPr>
        <p:cNvPr id="1" name=""/>
        <p:cNvGrpSpPr/>
        <p:nvPr/>
      </p:nvGrpSpPr>
      <p:grpSpPr>
        <a:xfrm>
          <a:off x="0" y="0"/>
          <a:ext cx="0" cy="0"/>
          <a:chOff x="0" y="0"/>
          <a:chExt cx="0" cy="0"/>
        </a:xfrm>
      </p:grpSpPr>
      <p:sp>
        <p:nvSpPr>
          <p:cNvPr id="2" name="Title 1"/>
          <p:cNvSpPr>
            <a:spLocks noGrp="1"/>
          </p:cNvSpPr>
          <p:nvPr>
            <p:ph type="title"/>
          </p:nvPr>
        </p:nvSpPr>
        <p:spPr>
          <a:xfrm>
            <a:off x="515938" y="833194"/>
            <a:ext cx="7559675" cy="567061"/>
          </a:xfrm>
        </p:spPr>
        <p:txBody>
          <a:bodyPr>
            <a:normAutofit/>
          </a:bodyPr>
          <a:lstStyle>
            <a:lvl1pPr>
              <a:defRPr sz="3000">
                <a:solidFill>
                  <a:schemeClr val="accent1"/>
                </a:solidFill>
              </a:defRPr>
            </a:lvl1pPr>
          </a:lstStyle>
          <a:p>
            <a:r>
              <a:rPr lang="en-US"/>
              <a:t>Click to edit Master title style</a:t>
            </a:r>
          </a:p>
        </p:txBody>
      </p:sp>
      <p:sp>
        <p:nvSpPr>
          <p:cNvPr id="7" name="Rectangle 6"/>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10314979" y="213928"/>
            <a:ext cx="998782" cy="782665"/>
            <a:chOff x="10314979" y="213928"/>
            <a:chExt cx="998782" cy="782665"/>
          </a:xfrm>
        </p:grpSpPr>
        <p:sp>
          <p:nvSpPr>
            <p:cNvPr id="8" name="Rectangle 7"/>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email"/>
            <a:stretch>
              <a:fillRect/>
            </a:stretch>
          </p:blipFill>
          <p:spPr>
            <a:xfrm>
              <a:off x="10314979" y="258968"/>
              <a:ext cx="998782" cy="706629"/>
            </a:xfrm>
            <a:prstGeom prst="rect">
              <a:avLst/>
            </a:prstGeom>
          </p:spPr>
        </p:pic>
      </p:grpSp>
      <p:sp>
        <p:nvSpPr>
          <p:cNvPr id="4" name="Content Placeholder 3"/>
          <p:cNvSpPr>
            <a:spLocks noGrp="1"/>
          </p:cNvSpPr>
          <p:nvPr>
            <p:ph sz="quarter" idx="11"/>
          </p:nvPr>
        </p:nvSpPr>
        <p:spPr>
          <a:xfrm>
            <a:off x="515938" y="1636713"/>
            <a:ext cx="11160125" cy="5221287"/>
          </a:xfrm>
        </p:spPr>
        <p:txBody>
          <a:bodyPr>
            <a:normAutofit/>
          </a:bodyPr>
          <a:lstStyle>
            <a:lvl1pPr marL="0" indent="0">
              <a:buNone/>
              <a:defRPr sz="1200"/>
            </a:lvl1pPr>
          </a:lstStyle>
          <a:p>
            <a:pPr lvl="0"/>
            <a:r>
              <a:rPr lang="en-US"/>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5938" y="726691"/>
            <a:ext cx="7559675" cy="781267"/>
          </a:xfrm>
        </p:spPr>
        <p:txBody>
          <a:bodyPr>
            <a:normAutofit/>
          </a:bodyPr>
          <a:lstStyle>
            <a:lvl1pPr>
              <a:defRPr sz="3000">
                <a:solidFill>
                  <a:schemeClr val="accent1"/>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B2C25C7D-40CB-A443-B607-9CEB0BA1F756}" type="datetime1">
              <a:rPr lang="en-US" smtClean="0"/>
              <a:t>11/9/2025</a:t>
            </a:fld>
            <a:endParaRPr lang="en-US"/>
          </a:p>
        </p:txBody>
      </p:sp>
      <p:sp>
        <p:nvSpPr>
          <p:cNvPr id="4" name="Footer Placeholder 3"/>
          <p:cNvSpPr>
            <a:spLocks noGrp="1"/>
          </p:cNvSpPr>
          <p:nvPr>
            <p:ph type="ftr" sz="quarter" idx="11"/>
          </p:nvPr>
        </p:nvSpPr>
        <p:spPr/>
        <p:txBody>
          <a:bodyPr/>
          <a:lstStyle/>
          <a:p>
            <a:r>
              <a:rPr lang="en-US"/>
              <a:t>Presentation Title Goes Here</a:t>
            </a:r>
          </a:p>
        </p:txBody>
      </p:sp>
      <p:sp>
        <p:nvSpPr>
          <p:cNvPr id="5" name="Slide Number Placeholder 4"/>
          <p:cNvSpPr>
            <a:spLocks noGrp="1"/>
          </p:cNvSpPr>
          <p:nvPr>
            <p:ph type="sldNum" sz="quarter" idx="12"/>
          </p:nvPr>
        </p:nvSpPr>
        <p:spPr/>
        <p:txBody>
          <a:bodyPr/>
          <a:lstStyle/>
          <a:p>
            <a:fld id="{4012DB8D-6E7F-9843-9C27-52A8791B5DBB}" type="slidenum">
              <a:rPr lang="en-US" smtClean="0"/>
              <a:t>‹#›</a:t>
            </a:fld>
            <a:endParaRPr lang="en-US"/>
          </a:p>
        </p:txBody>
      </p:sp>
      <p:sp>
        <p:nvSpPr>
          <p:cNvPr id="6" name="Rectangle 5"/>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userDrawn="1"/>
        </p:nvGrpSpPr>
        <p:grpSpPr>
          <a:xfrm>
            <a:off x="10314979" y="213928"/>
            <a:ext cx="998782" cy="782665"/>
            <a:chOff x="10314979" y="213928"/>
            <a:chExt cx="998782" cy="782665"/>
          </a:xfrm>
        </p:grpSpPr>
        <p:sp>
          <p:nvSpPr>
            <p:cNvPr id="8" name="Rectangle 7"/>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email"/>
            <a:stretch>
              <a:fillRect/>
            </a:stretch>
          </p:blipFill>
          <p:spPr>
            <a:xfrm>
              <a:off x="10314979" y="258968"/>
              <a:ext cx="998782" cy="706629"/>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0EF65-6756-3249-AEFB-DE115CFD5CFF}" type="datetime1">
              <a:rPr lang="en-US" smtClean="0"/>
              <a:t>11/9/2025</a:t>
            </a:fld>
            <a:endParaRPr lang="en-US"/>
          </a:p>
        </p:txBody>
      </p:sp>
      <p:sp>
        <p:nvSpPr>
          <p:cNvPr id="3" name="Footer Placeholder 2"/>
          <p:cNvSpPr>
            <a:spLocks noGrp="1"/>
          </p:cNvSpPr>
          <p:nvPr>
            <p:ph type="ftr" sz="quarter" idx="11"/>
          </p:nvPr>
        </p:nvSpPr>
        <p:spPr/>
        <p:txBody>
          <a:bodyPr/>
          <a:lstStyle/>
          <a:p>
            <a:r>
              <a:rPr lang="en-US"/>
              <a:t>Presentation Title Goes Here</a:t>
            </a:r>
          </a:p>
        </p:txBody>
      </p:sp>
      <p:sp>
        <p:nvSpPr>
          <p:cNvPr id="4" name="Slide Number Placeholder 3"/>
          <p:cNvSpPr>
            <a:spLocks noGrp="1"/>
          </p:cNvSpPr>
          <p:nvPr>
            <p:ph type="sldNum" sz="quarter" idx="12"/>
          </p:nvPr>
        </p:nvSpPr>
        <p:spPr/>
        <p:txBody>
          <a:bodyPr/>
          <a:lstStyle/>
          <a:p>
            <a:fld id="{4012DB8D-6E7F-9843-9C27-52A8791B5DBB}" type="slidenum">
              <a:rPr lang="en-US" smtClean="0"/>
              <a:t>‹#›</a:t>
            </a:fld>
            <a:endParaRPr lang="en-US"/>
          </a:p>
        </p:txBody>
      </p:sp>
      <p:sp>
        <p:nvSpPr>
          <p:cNvPr id="5" name="Rectangle 4"/>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userDrawn="1"/>
        </p:nvGrpSpPr>
        <p:grpSpPr>
          <a:xfrm>
            <a:off x="10314979" y="213928"/>
            <a:ext cx="998782" cy="782665"/>
            <a:chOff x="10314979" y="213928"/>
            <a:chExt cx="998782" cy="782665"/>
          </a:xfrm>
        </p:grpSpPr>
        <p:sp>
          <p:nvSpPr>
            <p:cNvPr id="7" name="Rectangle 6"/>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email"/>
            <a:stretch>
              <a:fillRect/>
            </a:stretch>
          </p:blipFill>
          <p:spPr>
            <a:xfrm>
              <a:off x="10314979" y="258968"/>
              <a:ext cx="998782" cy="706629"/>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Grid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FBCDD24-2D81-9740-8B9C-14F2CFC6A514}" type="datetime1">
              <a:rPr lang="en-US" smtClean="0"/>
              <a:t>11/9/2025</a:t>
            </a:fld>
            <a:endParaRPr lang="en-US"/>
          </a:p>
        </p:txBody>
      </p:sp>
      <p:sp>
        <p:nvSpPr>
          <p:cNvPr id="6" name="Footer Placeholder 5"/>
          <p:cNvSpPr>
            <a:spLocks noGrp="1"/>
          </p:cNvSpPr>
          <p:nvPr>
            <p:ph type="ftr" sz="quarter" idx="11"/>
          </p:nvPr>
        </p:nvSpPr>
        <p:spPr/>
        <p:txBody>
          <a:bodyPr/>
          <a:lstStyle/>
          <a:p>
            <a:r>
              <a:rPr lang="en-US"/>
              <a:t>Presentation Title Goes Here</a:t>
            </a:r>
          </a:p>
        </p:txBody>
      </p:sp>
      <p:sp>
        <p:nvSpPr>
          <p:cNvPr id="7" name="Slide Number Placeholder 6"/>
          <p:cNvSpPr>
            <a:spLocks noGrp="1"/>
          </p:cNvSpPr>
          <p:nvPr>
            <p:ph type="sldNum" sz="quarter" idx="12"/>
          </p:nvPr>
        </p:nvSpPr>
        <p:spPr/>
        <p:txBody>
          <a:bodyPr/>
          <a:lstStyle/>
          <a:p>
            <a:fld id="{4012DB8D-6E7F-9843-9C27-52A8791B5DBB}" type="slidenum">
              <a:rPr lang="en-US" smtClean="0"/>
              <a:t>‹#›</a:t>
            </a:fld>
            <a:endParaRPr lang="en-US"/>
          </a:p>
        </p:txBody>
      </p:sp>
      <p:sp>
        <p:nvSpPr>
          <p:cNvPr id="11" name="Picture Placeholder 10"/>
          <p:cNvSpPr>
            <a:spLocks noGrp="1"/>
          </p:cNvSpPr>
          <p:nvPr>
            <p:ph type="pic" sz="quarter" idx="13"/>
          </p:nvPr>
        </p:nvSpPr>
        <p:spPr>
          <a:xfrm>
            <a:off x="515938" y="1339850"/>
            <a:ext cx="3600450" cy="2020888"/>
          </a:xfrm>
        </p:spPr>
        <p:txBody>
          <a:bodyPr>
            <a:normAutofit/>
          </a:bodyPr>
          <a:lstStyle>
            <a:lvl1pPr marL="0" indent="0">
              <a:buNone/>
              <a:defRPr sz="1200"/>
            </a:lvl1pPr>
          </a:lstStyle>
          <a:p>
            <a:r>
              <a:rPr lang="en-US"/>
              <a:t>Click icon to add picture</a:t>
            </a:r>
          </a:p>
        </p:txBody>
      </p:sp>
      <p:sp>
        <p:nvSpPr>
          <p:cNvPr id="13" name="Picture Placeholder 12"/>
          <p:cNvSpPr>
            <a:spLocks noGrp="1"/>
          </p:cNvSpPr>
          <p:nvPr>
            <p:ph type="pic" sz="quarter" idx="14"/>
          </p:nvPr>
        </p:nvSpPr>
        <p:spPr>
          <a:xfrm>
            <a:off x="4295775" y="1339850"/>
            <a:ext cx="1728788" cy="2012950"/>
          </a:xfrm>
        </p:spPr>
        <p:txBody>
          <a:bodyPr>
            <a:normAutofit/>
          </a:bodyPr>
          <a:lstStyle>
            <a:lvl1pPr marL="0" indent="0">
              <a:buNone/>
              <a:defRPr sz="1200"/>
            </a:lvl1pPr>
          </a:lstStyle>
          <a:p>
            <a:r>
              <a:rPr lang="en-US"/>
              <a:t>Click icon to add picture</a:t>
            </a:r>
          </a:p>
        </p:txBody>
      </p:sp>
      <p:sp>
        <p:nvSpPr>
          <p:cNvPr id="15" name="Picture Placeholder 14"/>
          <p:cNvSpPr>
            <a:spLocks noGrp="1"/>
          </p:cNvSpPr>
          <p:nvPr>
            <p:ph type="pic" sz="quarter" idx="15"/>
          </p:nvPr>
        </p:nvSpPr>
        <p:spPr>
          <a:xfrm>
            <a:off x="6167438" y="1339850"/>
            <a:ext cx="1244600" cy="1243013"/>
          </a:xfrm>
        </p:spPr>
        <p:txBody>
          <a:bodyPr>
            <a:normAutofit/>
          </a:bodyPr>
          <a:lstStyle>
            <a:lvl1pPr marL="0" indent="0">
              <a:buNone/>
              <a:defRPr sz="1200"/>
            </a:lvl1pPr>
          </a:lstStyle>
          <a:p>
            <a:r>
              <a:rPr lang="en-US"/>
              <a:t>Click icon to add picture</a:t>
            </a:r>
          </a:p>
        </p:txBody>
      </p:sp>
      <p:sp>
        <p:nvSpPr>
          <p:cNvPr id="17" name="Picture Placeholder 16"/>
          <p:cNvSpPr>
            <a:spLocks noGrp="1"/>
          </p:cNvSpPr>
          <p:nvPr>
            <p:ph type="pic" sz="quarter" idx="16"/>
          </p:nvPr>
        </p:nvSpPr>
        <p:spPr>
          <a:xfrm>
            <a:off x="7604125" y="1339850"/>
            <a:ext cx="1228725" cy="1258888"/>
          </a:xfrm>
        </p:spPr>
        <p:txBody>
          <a:bodyPr>
            <a:normAutofit/>
          </a:bodyPr>
          <a:lstStyle>
            <a:lvl1pPr marL="0" indent="0">
              <a:buNone/>
              <a:defRPr sz="1200"/>
            </a:lvl1pPr>
          </a:lstStyle>
          <a:p>
            <a:r>
              <a:rPr lang="en-US"/>
              <a:t>Click icon to add picture</a:t>
            </a:r>
          </a:p>
        </p:txBody>
      </p:sp>
      <p:sp>
        <p:nvSpPr>
          <p:cNvPr id="19" name="Picture Placeholder 18"/>
          <p:cNvSpPr>
            <a:spLocks noGrp="1"/>
          </p:cNvSpPr>
          <p:nvPr>
            <p:ph type="pic" sz="quarter" idx="17"/>
          </p:nvPr>
        </p:nvSpPr>
        <p:spPr>
          <a:xfrm>
            <a:off x="9012238" y="1339850"/>
            <a:ext cx="2663825" cy="3368675"/>
          </a:xfrm>
        </p:spPr>
        <p:txBody>
          <a:bodyPr>
            <a:normAutofit/>
          </a:bodyPr>
          <a:lstStyle>
            <a:lvl1pPr marL="0" indent="0">
              <a:buNone/>
              <a:defRPr sz="1200"/>
            </a:lvl1pPr>
          </a:lstStyle>
          <a:p>
            <a:r>
              <a:rPr lang="en-US"/>
              <a:t>Click icon to add picture</a:t>
            </a:r>
          </a:p>
        </p:txBody>
      </p:sp>
      <p:sp>
        <p:nvSpPr>
          <p:cNvPr id="21" name="Picture Placeholder 20"/>
          <p:cNvSpPr>
            <a:spLocks noGrp="1"/>
          </p:cNvSpPr>
          <p:nvPr>
            <p:ph type="pic" sz="quarter" idx="18"/>
          </p:nvPr>
        </p:nvSpPr>
        <p:spPr>
          <a:xfrm>
            <a:off x="6167438" y="2727325"/>
            <a:ext cx="2665412" cy="633413"/>
          </a:xfrm>
        </p:spPr>
        <p:txBody>
          <a:bodyPr>
            <a:normAutofit/>
          </a:bodyPr>
          <a:lstStyle>
            <a:lvl1pPr marL="0" indent="0">
              <a:buNone/>
              <a:defRPr sz="1200"/>
            </a:lvl1pPr>
          </a:lstStyle>
          <a:p>
            <a:r>
              <a:rPr lang="en-US"/>
              <a:t>Click icon to add picture</a:t>
            </a:r>
          </a:p>
        </p:txBody>
      </p:sp>
      <p:sp>
        <p:nvSpPr>
          <p:cNvPr id="23" name="Picture Placeholder 22"/>
          <p:cNvSpPr>
            <a:spLocks noGrp="1"/>
          </p:cNvSpPr>
          <p:nvPr>
            <p:ph type="pic" sz="quarter" idx="19"/>
          </p:nvPr>
        </p:nvSpPr>
        <p:spPr>
          <a:xfrm>
            <a:off x="515938" y="3469189"/>
            <a:ext cx="2663825" cy="2610769"/>
          </a:xfrm>
        </p:spPr>
        <p:txBody>
          <a:bodyPr>
            <a:normAutofit/>
          </a:bodyPr>
          <a:lstStyle>
            <a:lvl1pPr marL="0" indent="0">
              <a:buNone/>
              <a:defRPr sz="1200"/>
            </a:lvl1pPr>
          </a:lstStyle>
          <a:p>
            <a:r>
              <a:rPr lang="en-US"/>
              <a:t>Click icon to add picture</a:t>
            </a:r>
          </a:p>
        </p:txBody>
      </p:sp>
      <p:sp>
        <p:nvSpPr>
          <p:cNvPr id="25" name="Picture Placeholder 24"/>
          <p:cNvSpPr>
            <a:spLocks noGrp="1"/>
          </p:cNvSpPr>
          <p:nvPr>
            <p:ph type="pic" sz="quarter" idx="20"/>
          </p:nvPr>
        </p:nvSpPr>
        <p:spPr>
          <a:xfrm>
            <a:off x="9012238" y="4837113"/>
            <a:ext cx="1243012" cy="1243012"/>
          </a:xfrm>
        </p:spPr>
        <p:txBody>
          <a:bodyPr>
            <a:normAutofit/>
          </a:bodyPr>
          <a:lstStyle>
            <a:lvl1pPr marL="0" indent="0">
              <a:buNone/>
              <a:defRPr sz="1200"/>
            </a:lvl1pPr>
          </a:lstStyle>
          <a:p>
            <a:r>
              <a:rPr lang="en-US"/>
              <a:t>Click icon to add picture</a:t>
            </a:r>
          </a:p>
        </p:txBody>
      </p:sp>
      <p:sp>
        <p:nvSpPr>
          <p:cNvPr id="27" name="Picture Placeholder 26"/>
          <p:cNvSpPr>
            <a:spLocks noGrp="1"/>
          </p:cNvSpPr>
          <p:nvPr>
            <p:ph type="pic" sz="quarter" idx="21"/>
          </p:nvPr>
        </p:nvSpPr>
        <p:spPr>
          <a:xfrm>
            <a:off x="10434638" y="4837113"/>
            <a:ext cx="1241425" cy="1241425"/>
          </a:xfrm>
        </p:spPr>
        <p:txBody>
          <a:bodyPr>
            <a:normAutofit/>
          </a:bodyPr>
          <a:lstStyle>
            <a:lvl1pPr marL="0" indent="0">
              <a:buNone/>
              <a:defRPr sz="1200"/>
            </a:lvl1pPr>
          </a:lstStyle>
          <a:p>
            <a:r>
              <a:rPr lang="en-US"/>
              <a:t>Click icon to add picture</a:t>
            </a:r>
          </a:p>
        </p:txBody>
      </p:sp>
      <p:sp>
        <p:nvSpPr>
          <p:cNvPr id="29" name="Picture Placeholder 28"/>
          <p:cNvSpPr>
            <a:spLocks noGrp="1"/>
          </p:cNvSpPr>
          <p:nvPr>
            <p:ph type="pic" sz="quarter" idx="22"/>
          </p:nvPr>
        </p:nvSpPr>
        <p:spPr>
          <a:xfrm>
            <a:off x="3359150" y="3468688"/>
            <a:ext cx="1692275" cy="1239837"/>
          </a:xfrm>
        </p:spPr>
        <p:txBody>
          <a:bodyPr>
            <a:normAutofit/>
          </a:bodyPr>
          <a:lstStyle>
            <a:lvl1pPr marL="0" indent="0">
              <a:buNone/>
              <a:defRPr sz="1200"/>
            </a:lvl1pPr>
          </a:lstStyle>
          <a:p>
            <a:r>
              <a:rPr lang="en-US"/>
              <a:t>Click icon to add picture</a:t>
            </a:r>
          </a:p>
        </p:txBody>
      </p:sp>
      <p:sp>
        <p:nvSpPr>
          <p:cNvPr id="31" name="Picture Placeholder 30"/>
          <p:cNvSpPr>
            <a:spLocks noGrp="1"/>
          </p:cNvSpPr>
          <p:nvPr>
            <p:ph type="pic" sz="quarter" idx="23"/>
          </p:nvPr>
        </p:nvSpPr>
        <p:spPr>
          <a:xfrm>
            <a:off x="3359150" y="4837113"/>
            <a:ext cx="1728788" cy="1241425"/>
          </a:xfrm>
        </p:spPr>
        <p:txBody>
          <a:bodyPr>
            <a:normAutofit/>
          </a:bodyPr>
          <a:lstStyle>
            <a:lvl1pPr marL="0" indent="0">
              <a:buNone/>
              <a:defRPr sz="1200"/>
            </a:lvl1pPr>
          </a:lstStyle>
          <a:p>
            <a:r>
              <a:rPr lang="en-US"/>
              <a:t>Click icon to add picture</a:t>
            </a:r>
          </a:p>
        </p:txBody>
      </p:sp>
      <p:sp>
        <p:nvSpPr>
          <p:cNvPr id="33" name="Picture Placeholder 32"/>
          <p:cNvSpPr>
            <a:spLocks noGrp="1"/>
          </p:cNvSpPr>
          <p:nvPr>
            <p:ph type="pic" sz="quarter" idx="24"/>
          </p:nvPr>
        </p:nvSpPr>
        <p:spPr>
          <a:xfrm>
            <a:off x="5232400" y="3467100"/>
            <a:ext cx="3600450" cy="2609850"/>
          </a:xfrm>
        </p:spPr>
        <p:txBody>
          <a:bodyPr>
            <a:normAutofit/>
          </a:bodyPr>
          <a:lstStyle>
            <a:lvl1pPr marL="0" indent="0">
              <a:buNone/>
              <a:defRPr sz="1200"/>
            </a:lvl1pPr>
          </a:lstStyle>
          <a:p>
            <a:r>
              <a:rPr lang="en-US"/>
              <a:t>Click icon to add picture</a:t>
            </a:r>
          </a:p>
        </p:txBody>
      </p:sp>
      <p:sp>
        <p:nvSpPr>
          <p:cNvPr id="34" name="Rectangle 33"/>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userDrawn="1"/>
        </p:nvGrpSpPr>
        <p:grpSpPr>
          <a:xfrm>
            <a:off x="10314979" y="213928"/>
            <a:ext cx="998782" cy="782665"/>
            <a:chOff x="10314979" y="213928"/>
            <a:chExt cx="998782" cy="782665"/>
          </a:xfrm>
        </p:grpSpPr>
        <p:sp>
          <p:nvSpPr>
            <p:cNvPr id="36" name="Rectangle 35"/>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userDrawn="1"/>
          </p:nvPicPr>
          <p:blipFill>
            <a:blip r:embed="rId2" cstate="email"/>
            <a:stretch>
              <a:fillRect/>
            </a:stretch>
          </p:blipFill>
          <p:spPr>
            <a:xfrm>
              <a:off x="10314979" y="258968"/>
              <a:ext cx="998782" cy="706629"/>
            </a:xfrm>
            <a:prstGeom prst="rect">
              <a:avLst/>
            </a:prstGeom>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Grid 2">
    <p:spTree>
      <p:nvGrpSpPr>
        <p:cNvPr id="1" name=""/>
        <p:cNvGrpSpPr/>
        <p:nvPr/>
      </p:nvGrpSpPr>
      <p:grpSpPr>
        <a:xfrm>
          <a:off x="0" y="0"/>
          <a:ext cx="0" cy="0"/>
          <a:chOff x="0" y="0"/>
          <a:chExt cx="0" cy="0"/>
        </a:xfrm>
      </p:grpSpPr>
      <p:sp>
        <p:nvSpPr>
          <p:cNvPr id="23" name="Picture Placeholder 22"/>
          <p:cNvSpPr>
            <a:spLocks noGrp="1"/>
          </p:cNvSpPr>
          <p:nvPr>
            <p:ph type="pic" sz="quarter" idx="17"/>
          </p:nvPr>
        </p:nvSpPr>
        <p:spPr>
          <a:xfrm>
            <a:off x="9012238" y="1130967"/>
            <a:ext cx="2663825" cy="2237707"/>
          </a:xfrm>
        </p:spPr>
        <p:txBody>
          <a:bodyPr>
            <a:normAutofit/>
          </a:bodyPr>
          <a:lstStyle>
            <a:lvl1pPr marL="0" indent="0">
              <a:buNone/>
              <a:defRPr sz="1200"/>
            </a:lvl1pPr>
          </a:lstStyle>
          <a:p>
            <a:r>
              <a:rPr lang="en-US"/>
              <a:t>Click icon to add picture</a:t>
            </a:r>
          </a:p>
        </p:txBody>
      </p:sp>
      <p:sp>
        <p:nvSpPr>
          <p:cNvPr id="5" name="Date Placeholder 4"/>
          <p:cNvSpPr>
            <a:spLocks noGrp="1"/>
          </p:cNvSpPr>
          <p:nvPr>
            <p:ph type="dt" sz="half" idx="10"/>
          </p:nvPr>
        </p:nvSpPr>
        <p:spPr/>
        <p:txBody>
          <a:bodyPr/>
          <a:lstStyle/>
          <a:p>
            <a:fld id="{390B40BA-E127-6344-9172-3921EAF4039C}" type="datetime1">
              <a:rPr lang="en-US" smtClean="0"/>
              <a:t>11/9/2025</a:t>
            </a:fld>
            <a:endParaRPr lang="en-US"/>
          </a:p>
        </p:txBody>
      </p:sp>
      <p:sp>
        <p:nvSpPr>
          <p:cNvPr id="6" name="Footer Placeholder 5"/>
          <p:cNvSpPr>
            <a:spLocks noGrp="1"/>
          </p:cNvSpPr>
          <p:nvPr>
            <p:ph type="ftr" sz="quarter" idx="11"/>
          </p:nvPr>
        </p:nvSpPr>
        <p:spPr/>
        <p:txBody>
          <a:bodyPr/>
          <a:lstStyle/>
          <a:p>
            <a:r>
              <a:rPr lang="en-US"/>
              <a:t>Presentation Title Goes Here</a:t>
            </a:r>
          </a:p>
        </p:txBody>
      </p:sp>
      <p:sp>
        <p:nvSpPr>
          <p:cNvPr id="7" name="Slide Number Placeholder 6"/>
          <p:cNvSpPr>
            <a:spLocks noGrp="1"/>
          </p:cNvSpPr>
          <p:nvPr>
            <p:ph type="sldNum" sz="quarter" idx="12"/>
          </p:nvPr>
        </p:nvSpPr>
        <p:spPr/>
        <p:txBody>
          <a:bodyPr/>
          <a:lstStyle/>
          <a:p>
            <a:fld id="{4012DB8D-6E7F-9843-9C27-52A8791B5DBB}" type="slidenum">
              <a:rPr lang="en-US" smtClean="0"/>
              <a:t>‹#›</a:t>
            </a:fld>
            <a:endParaRPr lang="en-US"/>
          </a:p>
        </p:txBody>
      </p:sp>
      <p:sp>
        <p:nvSpPr>
          <p:cNvPr id="8" name="Rectangle 7"/>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p:cNvSpPr>
            <a:spLocks noGrp="1"/>
          </p:cNvSpPr>
          <p:nvPr>
            <p:ph type="pic" sz="quarter" idx="13"/>
          </p:nvPr>
        </p:nvSpPr>
        <p:spPr>
          <a:xfrm>
            <a:off x="515938" y="1130967"/>
            <a:ext cx="5508625" cy="2237707"/>
          </a:xfrm>
        </p:spPr>
        <p:txBody>
          <a:bodyPr>
            <a:normAutofit/>
          </a:bodyPr>
          <a:lstStyle>
            <a:lvl1pPr marL="0" indent="0">
              <a:buNone/>
              <a:defRPr sz="1200"/>
            </a:lvl1pPr>
          </a:lstStyle>
          <a:p>
            <a:r>
              <a:rPr lang="en-US"/>
              <a:t>Click icon to add picture</a:t>
            </a:r>
          </a:p>
        </p:txBody>
      </p:sp>
      <p:sp>
        <p:nvSpPr>
          <p:cNvPr id="17" name="Picture Placeholder 16"/>
          <p:cNvSpPr>
            <a:spLocks noGrp="1"/>
          </p:cNvSpPr>
          <p:nvPr>
            <p:ph type="pic" sz="quarter" idx="14"/>
          </p:nvPr>
        </p:nvSpPr>
        <p:spPr>
          <a:xfrm>
            <a:off x="515938" y="3478213"/>
            <a:ext cx="2663825" cy="2614612"/>
          </a:xfrm>
        </p:spPr>
        <p:txBody>
          <a:bodyPr>
            <a:normAutofit/>
          </a:bodyPr>
          <a:lstStyle>
            <a:lvl1pPr marL="0" indent="0">
              <a:buNone/>
              <a:defRPr sz="1200"/>
            </a:lvl1pPr>
          </a:lstStyle>
          <a:p>
            <a:r>
              <a:rPr lang="en-US"/>
              <a:t>Click icon to add picture</a:t>
            </a:r>
          </a:p>
        </p:txBody>
      </p:sp>
      <p:sp>
        <p:nvSpPr>
          <p:cNvPr id="19" name="Picture Placeholder 18"/>
          <p:cNvSpPr>
            <a:spLocks noGrp="1"/>
          </p:cNvSpPr>
          <p:nvPr>
            <p:ph type="pic" sz="quarter" idx="15"/>
          </p:nvPr>
        </p:nvSpPr>
        <p:spPr>
          <a:xfrm>
            <a:off x="3359150" y="3478213"/>
            <a:ext cx="2665413" cy="2614612"/>
          </a:xfrm>
        </p:spPr>
        <p:txBody>
          <a:bodyPr>
            <a:normAutofit/>
          </a:bodyPr>
          <a:lstStyle>
            <a:lvl1pPr marL="0" indent="0">
              <a:buNone/>
              <a:defRPr sz="1200"/>
            </a:lvl1pPr>
          </a:lstStyle>
          <a:p>
            <a:r>
              <a:rPr lang="en-US"/>
              <a:t>Click icon to add picture</a:t>
            </a:r>
          </a:p>
        </p:txBody>
      </p:sp>
      <p:sp>
        <p:nvSpPr>
          <p:cNvPr id="21" name="Picture Placeholder 20"/>
          <p:cNvSpPr>
            <a:spLocks noGrp="1"/>
          </p:cNvSpPr>
          <p:nvPr>
            <p:ph type="pic" sz="quarter" idx="16"/>
          </p:nvPr>
        </p:nvSpPr>
        <p:spPr>
          <a:xfrm>
            <a:off x="6167438" y="1130967"/>
            <a:ext cx="2665412" cy="4938941"/>
          </a:xfrm>
        </p:spPr>
        <p:txBody>
          <a:bodyPr>
            <a:normAutofit/>
          </a:bodyPr>
          <a:lstStyle>
            <a:lvl1pPr marL="0" indent="0">
              <a:buNone/>
              <a:defRPr sz="1200"/>
            </a:lvl1pPr>
          </a:lstStyle>
          <a:p>
            <a:r>
              <a:rPr lang="en-US"/>
              <a:t>Click icon to add picture</a:t>
            </a:r>
          </a:p>
        </p:txBody>
      </p:sp>
      <p:sp>
        <p:nvSpPr>
          <p:cNvPr id="25" name="Picture Placeholder 24"/>
          <p:cNvSpPr>
            <a:spLocks noGrp="1"/>
          </p:cNvSpPr>
          <p:nvPr>
            <p:ph type="pic" sz="quarter" idx="18"/>
          </p:nvPr>
        </p:nvSpPr>
        <p:spPr>
          <a:xfrm>
            <a:off x="9010650" y="3478213"/>
            <a:ext cx="2665413" cy="2592387"/>
          </a:xfrm>
        </p:spPr>
        <p:txBody>
          <a:bodyPr>
            <a:normAutofit/>
          </a:bodyPr>
          <a:lstStyle>
            <a:lvl1pPr marL="0" indent="0">
              <a:buNone/>
              <a:defRPr sz="1200"/>
            </a:lvl1pPr>
          </a:lstStyle>
          <a:p>
            <a:r>
              <a:rPr lang="en-US"/>
              <a:t>Click icon to add picture</a:t>
            </a:r>
          </a:p>
        </p:txBody>
      </p:sp>
      <p:grpSp>
        <p:nvGrpSpPr>
          <p:cNvPr id="9" name="Group 8"/>
          <p:cNvGrpSpPr/>
          <p:nvPr userDrawn="1"/>
        </p:nvGrpSpPr>
        <p:grpSpPr>
          <a:xfrm>
            <a:off x="10314979" y="213928"/>
            <a:ext cx="998782" cy="782665"/>
            <a:chOff x="10314979" y="213928"/>
            <a:chExt cx="998782" cy="782665"/>
          </a:xfrm>
        </p:grpSpPr>
        <p:sp>
          <p:nvSpPr>
            <p:cNvPr id="10" name="Rectangle 9"/>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cstate="email"/>
            <a:stretch>
              <a:fillRect/>
            </a:stretch>
          </p:blipFill>
          <p:spPr>
            <a:xfrm>
              <a:off x="10314979" y="258968"/>
              <a:ext cx="998782" cy="706629"/>
            </a:xfrm>
            <a:prstGeom prst="rect">
              <a:avLst/>
            </a:prstGeom>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Grid 3">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90B40BA-E127-6344-9172-3921EAF4039C}" type="datetime1">
              <a:rPr lang="en-US" smtClean="0"/>
              <a:t>11/9/2025</a:t>
            </a:fld>
            <a:endParaRPr lang="en-US"/>
          </a:p>
        </p:txBody>
      </p:sp>
      <p:sp>
        <p:nvSpPr>
          <p:cNvPr id="6" name="Footer Placeholder 5"/>
          <p:cNvSpPr>
            <a:spLocks noGrp="1"/>
          </p:cNvSpPr>
          <p:nvPr>
            <p:ph type="ftr" sz="quarter" idx="11"/>
          </p:nvPr>
        </p:nvSpPr>
        <p:spPr/>
        <p:txBody>
          <a:bodyPr/>
          <a:lstStyle/>
          <a:p>
            <a:r>
              <a:rPr lang="en-US"/>
              <a:t>Presentation Title Goes Here</a:t>
            </a:r>
          </a:p>
        </p:txBody>
      </p:sp>
      <p:sp>
        <p:nvSpPr>
          <p:cNvPr id="7" name="Slide Number Placeholder 6"/>
          <p:cNvSpPr>
            <a:spLocks noGrp="1"/>
          </p:cNvSpPr>
          <p:nvPr>
            <p:ph type="sldNum" sz="quarter" idx="12"/>
          </p:nvPr>
        </p:nvSpPr>
        <p:spPr/>
        <p:txBody>
          <a:bodyPr/>
          <a:lstStyle/>
          <a:p>
            <a:fld id="{4012DB8D-6E7F-9843-9C27-52A8791B5DBB}" type="slidenum">
              <a:rPr lang="en-US" smtClean="0"/>
              <a:t>‹#›</a:t>
            </a:fld>
            <a:endParaRPr lang="en-US"/>
          </a:p>
        </p:txBody>
      </p:sp>
      <p:sp>
        <p:nvSpPr>
          <p:cNvPr id="8" name="Rectangle 7"/>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10314979" y="213928"/>
            <a:ext cx="998782" cy="782665"/>
            <a:chOff x="10314979" y="213928"/>
            <a:chExt cx="998782" cy="782665"/>
          </a:xfrm>
        </p:grpSpPr>
        <p:sp>
          <p:nvSpPr>
            <p:cNvPr id="10" name="Rectangle 9"/>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cstate="email"/>
            <a:stretch>
              <a:fillRect/>
            </a:stretch>
          </p:blipFill>
          <p:spPr>
            <a:xfrm>
              <a:off x="10314979" y="258968"/>
              <a:ext cx="998782" cy="706629"/>
            </a:xfrm>
            <a:prstGeom prst="rect">
              <a:avLst/>
            </a:prstGeom>
          </p:spPr>
        </p:pic>
      </p:grpSp>
      <p:sp>
        <p:nvSpPr>
          <p:cNvPr id="12" name="Picture Placeholder 11"/>
          <p:cNvSpPr>
            <a:spLocks noGrp="1"/>
          </p:cNvSpPr>
          <p:nvPr>
            <p:ph type="pic" sz="quarter" idx="13"/>
          </p:nvPr>
        </p:nvSpPr>
        <p:spPr>
          <a:xfrm>
            <a:off x="515938" y="2117725"/>
            <a:ext cx="2663825" cy="2614613"/>
          </a:xfrm>
        </p:spPr>
        <p:txBody>
          <a:bodyPr>
            <a:normAutofit/>
          </a:bodyPr>
          <a:lstStyle>
            <a:lvl1pPr marL="0" indent="0">
              <a:buNone/>
              <a:defRPr sz="1200"/>
            </a:lvl1pPr>
          </a:lstStyle>
          <a:p>
            <a:r>
              <a:rPr lang="en-US"/>
              <a:t>Click icon to add picture</a:t>
            </a:r>
          </a:p>
        </p:txBody>
      </p:sp>
      <p:sp>
        <p:nvSpPr>
          <p:cNvPr id="14" name="Picture Placeholder 13"/>
          <p:cNvSpPr>
            <a:spLocks noGrp="1"/>
          </p:cNvSpPr>
          <p:nvPr>
            <p:ph type="pic" sz="quarter" idx="14"/>
          </p:nvPr>
        </p:nvSpPr>
        <p:spPr>
          <a:xfrm>
            <a:off x="3359150" y="2117725"/>
            <a:ext cx="2665413" cy="2598738"/>
          </a:xfrm>
        </p:spPr>
        <p:txBody>
          <a:bodyPr>
            <a:normAutofit/>
          </a:bodyPr>
          <a:lstStyle>
            <a:lvl1pPr marL="0" indent="0">
              <a:buNone/>
              <a:defRPr sz="1200"/>
            </a:lvl1pPr>
          </a:lstStyle>
          <a:p>
            <a:r>
              <a:rPr lang="en-US"/>
              <a:t>Click icon to add picture</a:t>
            </a:r>
          </a:p>
        </p:txBody>
      </p:sp>
      <p:sp>
        <p:nvSpPr>
          <p:cNvPr id="15" name="Picture Placeholder 13"/>
          <p:cNvSpPr>
            <a:spLocks noGrp="1"/>
          </p:cNvSpPr>
          <p:nvPr>
            <p:ph type="pic" sz="quarter" idx="15"/>
          </p:nvPr>
        </p:nvSpPr>
        <p:spPr>
          <a:xfrm>
            <a:off x="6166518" y="2117725"/>
            <a:ext cx="2665413" cy="2598738"/>
          </a:xfrm>
        </p:spPr>
        <p:txBody>
          <a:bodyPr>
            <a:normAutofit/>
          </a:bodyPr>
          <a:lstStyle>
            <a:lvl1pPr marL="0" indent="0">
              <a:buNone/>
              <a:defRPr sz="1200"/>
            </a:lvl1pPr>
          </a:lstStyle>
          <a:p>
            <a:r>
              <a:rPr lang="en-US"/>
              <a:t>Click icon to add picture</a:t>
            </a:r>
          </a:p>
        </p:txBody>
      </p:sp>
      <p:sp>
        <p:nvSpPr>
          <p:cNvPr id="16" name="Picture Placeholder 13"/>
          <p:cNvSpPr>
            <a:spLocks noGrp="1"/>
          </p:cNvSpPr>
          <p:nvPr>
            <p:ph type="pic" sz="quarter" idx="16"/>
          </p:nvPr>
        </p:nvSpPr>
        <p:spPr>
          <a:xfrm>
            <a:off x="9005971" y="2117725"/>
            <a:ext cx="2665413" cy="2598738"/>
          </a:xfrm>
        </p:spPr>
        <p:txBody>
          <a:bodyPr>
            <a:normAutofit/>
          </a:bodyPr>
          <a:lstStyle>
            <a:lvl1pPr marL="0" indent="0">
              <a:buNone/>
              <a:defRPr sz="1200"/>
            </a:lvl1pPr>
          </a:lstStyle>
          <a:p>
            <a:r>
              <a:rPr lang="en-US"/>
              <a:t>Click icon to add picture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userDrawn="1"/>
        </p:nvSpPr>
        <p:spPr>
          <a:xfrm>
            <a:off x="3361733" y="4211736"/>
            <a:ext cx="5468535" cy="553998"/>
          </a:xfrm>
          <a:prstGeom prst="rect">
            <a:avLst/>
          </a:prstGeom>
          <a:noFill/>
        </p:spPr>
        <p:txBody>
          <a:bodyPr wrap="square" rtlCol="0">
            <a:spAutoFit/>
          </a:bodyPr>
          <a:lstStyle/>
          <a:p>
            <a:pPr algn="ctr"/>
            <a:r>
              <a:rPr lang="en-US" sz="3000" b="1">
                <a:solidFill>
                  <a:schemeClr val="bg1"/>
                </a:solidFill>
              </a:rPr>
              <a:t>THANK YOU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F06A27-043D-8A41-87C5-E7BD588A226F}" type="datetime1">
              <a:rPr lang="en-US" smtClean="0"/>
              <a:t>11/9/2025</a:t>
            </a:fld>
            <a:endParaRPr lang="en-US"/>
          </a:p>
        </p:txBody>
      </p:sp>
      <p:sp>
        <p:nvSpPr>
          <p:cNvPr id="5" name="Footer Placeholder 4"/>
          <p:cNvSpPr>
            <a:spLocks noGrp="1"/>
          </p:cNvSpPr>
          <p:nvPr>
            <p:ph type="ftr" sz="quarter" idx="11"/>
          </p:nvPr>
        </p:nvSpPr>
        <p:spPr/>
        <p:txBody>
          <a:bodyPr/>
          <a:lstStyle/>
          <a:p>
            <a:r>
              <a:rPr lang="en-US"/>
              <a:t>Presentation Title Goes Here</a:t>
            </a:r>
          </a:p>
        </p:txBody>
      </p:sp>
      <p:sp>
        <p:nvSpPr>
          <p:cNvPr id="6" name="Slide Number Placeholder 5"/>
          <p:cNvSpPr>
            <a:spLocks noGrp="1"/>
          </p:cNvSpPr>
          <p:nvPr>
            <p:ph type="sldNum" sz="quarter" idx="12"/>
          </p:nvPr>
        </p:nvSpPr>
        <p:spPr/>
        <p:txBody>
          <a:bodyPr/>
          <a:lstStyle/>
          <a:p>
            <a:fld id="{4012DB8D-6E7F-9843-9C27-52A8791B5DBB}"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768E47-B394-4249-9613-4E52B3C19CC6}" type="datetime1">
              <a:rPr lang="en-US" smtClean="0"/>
              <a:t>11/9/2025</a:t>
            </a:fld>
            <a:endParaRPr lang="en-US"/>
          </a:p>
        </p:txBody>
      </p:sp>
      <p:sp>
        <p:nvSpPr>
          <p:cNvPr id="5" name="Footer Placeholder 4"/>
          <p:cNvSpPr>
            <a:spLocks noGrp="1"/>
          </p:cNvSpPr>
          <p:nvPr>
            <p:ph type="ftr" sz="quarter" idx="11"/>
          </p:nvPr>
        </p:nvSpPr>
        <p:spPr/>
        <p:txBody>
          <a:bodyPr/>
          <a:lstStyle/>
          <a:p>
            <a:r>
              <a:rPr lang="en-US"/>
              <a:t>Presentation Title Goes Here</a:t>
            </a:r>
          </a:p>
        </p:txBody>
      </p:sp>
      <p:sp>
        <p:nvSpPr>
          <p:cNvPr id="6" name="Slide Number Placeholder 5"/>
          <p:cNvSpPr>
            <a:spLocks noGrp="1"/>
          </p:cNvSpPr>
          <p:nvPr>
            <p:ph type="sldNum" sz="quarter" idx="12"/>
          </p:nvPr>
        </p:nvSpPr>
        <p:spPr/>
        <p:txBody>
          <a:bodyPr/>
          <a:lstStyle/>
          <a:p>
            <a:fld id="{4012DB8D-6E7F-9843-9C27-52A8791B5DB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out Image">
    <p:spTree>
      <p:nvGrpSpPr>
        <p:cNvPr id="1" name=""/>
        <p:cNvGrpSpPr/>
        <p:nvPr/>
      </p:nvGrpSpPr>
      <p:grpSpPr>
        <a:xfrm>
          <a:off x="0" y="0"/>
          <a:ext cx="0" cy="0"/>
          <a:chOff x="0" y="0"/>
          <a:chExt cx="0" cy="0"/>
        </a:xfrm>
      </p:grpSpPr>
      <p:sp>
        <p:nvSpPr>
          <p:cNvPr id="10" name="Rectangle 9"/>
          <p:cNvSpPr/>
          <p:nvPr userDrawn="1"/>
        </p:nvSpPr>
        <p:spPr>
          <a:xfrm>
            <a:off x="515938" y="512763"/>
            <a:ext cx="11160125" cy="5843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87600" y="1053886"/>
            <a:ext cx="5508625" cy="1330540"/>
          </a:xfrm>
        </p:spPr>
        <p:txBody>
          <a:bodyPr anchor="b">
            <a:normAutofit/>
          </a:bodyPr>
          <a:lstStyle>
            <a:lvl1pPr>
              <a:defRPr sz="4600">
                <a:solidFill>
                  <a:schemeClr val="bg1"/>
                </a:solidFill>
              </a:defRPr>
            </a:lvl1pPr>
          </a:lstStyle>
          <a:p>
            <a:r>
              <a:rPr lang="en-US"/>
              <a:t>Section Title</a:t>
            </a:r>
          </a:p>
        </p:txBody>
      </p:sp>
      <p:sp>
        <p:nvSpPr>
          <p:cNvPr id="3" name="Text Placeholder 2"/>
          <p:cNvSpPr>
            <a:spLocks noGrp="1"/>
          </p:cNvSpPr>
          <p:nvPr>
            <p:ph type="body" idx="1" hasCustomPrompt="1"/>
          </p:nvPr>
        </p:nvSpPr>
        <p:spPr>
          <a:xfrm>
            <a:off x="2387600" y="2492376"/>
            <a:ext cx="5508625" cy="1873250"/>
          </a:xfrm>
        </p:spPr>
        <p:txBody>
          <a:bodyPr>
            <a:normAutofit/>
          </a:bodyPr>
          <a:lstStyle>
            <a:lvl1pPr marL="0" indent="0">
              <a:lnSpc>
                <a:spcPts val="880"/>
              </a:lnSpc>
              <a:buNone/>
              <a:defRPr sz="14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Brief description if needed</a:t>
            </a:r>
          </a:p>
        </p:txBody>
      </p:sp>
      <p:sp>
        <p:nvSpPr>
          <p:cNvPr id="4" name="Date Placeholder 3"/>
          <p:cNvSpPr>
            <a:spLocks noGrp="1"/>
          </p:cNvSpPr>
          <p:nvPr>
            <p:ph type="dt" sz="half" idx="10"/>
          </p:nvPr>
        </p:nvSpPr>
        <p:spPr>
          <a:xfrm>
            <a:off x="515938" y="6524786"/>
            <a:ext cx="3600450" cy="196689"/>
          </a:xfrm>
        </p:spPr>
        <p:txBody>
          <a:bodyPr/>
          <a:lstStyle>
            <a:lvl1pPr>
              <a:defRPr sz="800">
                <a:solidFill>
                  <a:schemeClr val="accent1"/>
                </a:solidFill>
              </a:defRPr>
            </a:lvl1pPr>
          </a:lstStyle>
          <a:p>
            <a:fld id="{5F6E0F32-09CC-F945-B05C-E1C21380F6CF}" type="datetime1">
              <a:rPr lang="en-US" smtClean="0"/>
              <a:t>11/9/2025</a:t>
            </a:fld>
            <a:endParaRPr lang="en-US"/>
          </a:p>
        </p:txBody>
      </p:sp>
      <p:sp>
        <p:nvSpPr>
          <p:cNvPr id="5" name="Footer Placeholder 4"/>
          <p:cNvSpPr>
            <a:spLocks noGrp="1"/>
          </p:cNvSpPr>
          <p:nvPr>
            <p:ph type="ftr" sz="quarter" idx="11"/>
          </p:nvPr>
        </p:nvSpPr>
        <p:spPr>
          <a:xfrm>
            <a:off x="4295775" y="6524786"/>
            <a:ext cx="3600450" cy="196689"/>
          </a:xfrm>
        </p:spPr>
        <p:txBody>
          <a:bodyPr/>
          <a:lstStyle>
            <a:lvl1pPr>
              <a:defRPr sz="800">
                <a:solidFill>
                  <a:schemeClr val="accent1"/>
                </a:solidFill>
              </a:defRPr>
            </a:lvl1pPr>
          </a:lstStyle>
          <a:p>
            <a:r>
              <a:rPr lang="en-US"/>
              <a:t>Presentation Title Goes Here</a:t>
            </a:r>
          </a:p>
        </p:txBody>
      </p:sp>
      <p:sp>
        <p:nvSpPr>
          <p:cNvPr id="6" name="Slide Number Placeholder 5"/>
          <p:cNvSpPr>
            <a:spLocks noGrp="1"/>
          </p:cNvSpPr>
          <p:nvPr>
            <p:ph type="sldNum" sz="quarter" idx="12"/>
          </p:nvPr>
        </p:nvSpPr>
        <p:spPr>
          <a:xfrm>
            <a:off x="8075613" y="6524786"/>
            <a:ext cx="3600449" cy="196689"/>
          </a:xfrm>
        </p:spPr>
        <p:txBody>
          <a:bodyPr/>
          <a:lstStyle>
            <a:lvl1pPr>
              <a:defRPr sz="800">
                <a:solidFill>
                  <a:schemeClr val="accent1"/>
                </a:solidFill>
              </a:defRPr>
            </a:lvl1pPr>
          </a:lstStyle>
          <a:p>
            <a:fld id="{4012DB8D-6E7F-9843-9C27-52A8791B5DBB}" type="slidenum">
              <a:rPr lang="en-US" smtClean="0"/>
              <a:t>‹#›</a:t>
            </a:fld>
            <a:endParaRPr lang="en-US"/>
          </a:p>
        </p:txBody>
      </p:sp>
      <p:sp>
        <p:nvSpPr>
          <p:cNvPr id="14" name="Text Placeholder 13"/>
          <p:cNvSpPr>
            <a:spLocks noGrp="1"/>
          </p:cNvSpPr>
          <p:nvPr>
            <p:ph type="body" sz="quarter" idx="13" hasCustomPrompt="1"/>
          </p:nvPr>
        </p:nvSpPr>
        <p:spPr>
          <a:xfrm>
            <a:off x="1450975" y="1054100"/>
            <a:ext cx="850523" cy="1330325"/>
          </a:xfrm>
        </p:spPr>
        <p:txBody>
          <a:bodyPr anchor="b">
            <a:noAutofit/>
          </a:bodyPr>
          <a:lstStyle>
            <a:lvl1pPr marL="0" indent="0">
              <a:buNone/>
              <a:defRPr sz="4600">
                <a:solidFill>
                  <a:schemeClr val="bg1"/>
                </a:solidFill>
              </a:defRPr>
            </a:lvl1pPr>
          </a:lstStyle>
          <a:p>
            <a:pPr lvl="0"/>
            <a:r>
              <a:rPr lang="en-US"/>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1353800" cy="73905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1525527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p:cNvSpPr/>
          <p:nvPr userDrawn="1"/>
        </p:nvSpPr>
        <p:spPr>
          <a:xfrm>
            <a:off x="515938" y="512763"/>
            <a:ext cx="11160125" cy="5843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104064" y="3033497"/>
            <a:ext cx="3600450" cy="1330540"/>
          </a:xfrm>
        </p:spPr>
        <p:txBody>
          <a:bodyPr anchor="b">
            <a:normAutofit/>
          </a:bodyPr>
          <a:lstStyle>
            <a:lvl1pPr>
              <a:defRPr sz="4600">
                <a:solidFill>
                  <a:schemeClr val="bg1"/>
                </a:solidFill>
              </a:defRPr>
            </a:lvl1pPr>
          </a:lstStyle>
          <a:p>
            <a:r>
              <a:rPr lang="en-US"/>
              <a:t>Section Title</a:t>
            </a:r>
          </a:p>
        </p:txBody>
      </p:sp>
      <p:sp>
        <p:nvSpPr>
          <p:cNvPr id="3" name="Text Placeholder 2"/>
          <p:cNvSpPr>
            <a:spLocks noGrp="1"/>
          </p:cNvSpPr>
          <p:nvPr>
            <p:ph type="body" idx="1" hasCustomPrompt="1"/>
          </p:nvPr>
        </p:nvSpPr>
        <p:spPr>
          <a:xfrm>
            <a:off x="7104064" y="4471987"/>
            <a:ext cx="3600450" cy="1873250"/>
          </a:xfrm>
        </p:spPr>
        <p:txBody>
          <a:bodyPr>
            <a:normAutofit/>
          </a:bodyPr>
          <a:lstStyle>
            <a:lvl1pPr marL="0" indent="0">
              <a:lnSpc>
                <a:spcPts val="880"/>
              </a:lnSpc>
              <a:buNone/>
              <a:defRPr sz="14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Brief description if needed</a:t>
            </a:r>
          </a:p>
        </p:txBody>
      </p:sp>
      <p:sp>
        <p:nvSpPr>
          <p:cNvPr id="4" name="Date Placeholder 3"/>
          <p:cNvSpPr>
            <a:spLocks noGrp="1"/>
          </p:cNvSpPr>
          <p:nvPr>
            <p:ph type="dt" sz="half" idx="10"/>
          </p:nvPr>
        </p:nvSpPr>
        <p:spPr>
          <a:xfrm>
            <a:off x="515938" y="6524786"/>
            <a:ext cx="3600450" cy="196689"/>
          </a:xfrm>
        </p:spPr>
        <p:txBody>
          <a:bodyPr/>
          <a:lstStyle>
            <a:lvl1pPr>
              <a:defRPr sz="800">
                <a:solidFill>
                  <a:schemeClr val="accent1"/>
                </a:solidFill>
              </a:defRPr>
            </a:lvl1pPr>
          </a:lstStyle>
          <a:p>
            <a:fld id="{DFF0D50E-0904-D34B-A7D7-AB64E70F16D8}" type="datetime1">
              <a:rPr lang="en-US" smtClean="0"/>
              <a:t>11/9/2025</a:t>
            </a:fld>
            <a:endParaRPr lang="en-US"/>
          </a:p>
        </p:txBody>
      </p:sp>
      <p:sp>
        <p:nvSpPr>
          <p:cNvPr id="5" name="Footer Placeholder 4"/>
          <p:cNvSpPr>
            <a:spLocks noGrp="1"/>
          </p:cNvSpPr>
          <p:nvPr>
            <p:ph type="ftr" sz="quarter" idx="11"/>
          </p:nvPr>
        </p:nvSpPr>
        <p:spPr>
          <a:xfrm>
            <a:off x="4295775" y="6524786"/>
            <a:ext cx="3600450" cy="196689"/>
          </a:xfrm>
        </p:spPr>
        <p:txBody>
          <a:bodyPr/>
          <a:lstStyle>
            <a:lvl1pPr>
              <a:defRPr sz="800">
                <a:solidFill>
                  <a:schemeClr val="accent1"/>
                </a:solidFill>
              </a:defRPr>
            </a:lvl1pPr>
          </a:lstStyle>
          <a:p>
            <a:r>
              <a:rPr lang="en-US"/>
              <a:t>Presentation Title Goes Here</a:t>
            </a:r>
          </a:p>
        </p:txBody>
      </p:sp>
      <p:sp>
        <p:nvSpPr>
          <p:cNvPr id="6" name="Slide Number Placeholder 5"/>
          <p:cNvSpPr>
            <a:spLocks noGrp="1"/>
          </p:cNvSpPr>
          <p:nvPr>
            <p:ph type="sldNum" sz="quarter" idx="12"/>
          </p:nvPr>
        </p:nvSpPr>
        <p:spPr>
          <a:xfrm>
            <a:off x="8075613" y="6524786"/>
            <a:ext cx="3600449" cy="196689"/>
          </a:xfrm>
        </p:spPr>
        <p:txBody>
          <a:bodyPr/>
          <a:lstStyle>
            <a:lvl1pPr>
              <a:defRPr sz="800">
                <a:solidFill>
                  <a:schemeClr val="accent1"/>
                </a:solidFill>
              </a:defRPr>
            </a:lvl1pPr>
          </a:lstStyle>
          <a:p>
            <a:fld id="{4012DB8D-6E7F-9843-9C27-52A8791B5DBB}" type="slidenum">
              <a:rPr lang="en-US" smtClean="0"/>
              <a:t>‹#›</a:t>
            </a:fld>
            <a:endParaRPr lang="en-US"/>
          </a:p>
        </p:txBody>
      </p:sp>
      <p:sp>
        <p:nvSpPr>
          <p:cNvPr id="14" name="Text Placeholder 13"/>
          <p:cNvSpPr>
            <a:spLocks noGrp="1"/>
          </p:cNvSpPr>
          <p:nvPr>
            <p:ph type="body" sz="quarter" idx="13" hasCustomPrompt="1"/>
          </p:nvPr>
        </p:nvSpPr>
        <p:spPr>
          <a:xfrm>
            <a:off x="6167438" y="3033711"/>
            <a:ext cx="850523" cy="1330325"/>
          </a:xfrm>
        </p:spPr>
        <p:txBody>
          <a:bodyPr anchor="b">
            <a:noAutofit/>
          </a:bodyPr>
          <a:lstStyle>
            <a:lvl1pPr marL="0" indent="0">
              <a:buNone/>
              <a:defRPr sz="4600">
                <a:solidFill>
                  <a:schemeClr val="bg1"/>
                </a:solidFill>
              </a:defRPr>
            </a:lvl1pPr>
          </a:lstStyle>
          <a:p>
            <a:pPr lvl="0"/>
            <a:r>
              <a:rPr lang="en-US"/>
              <a:t>#</a:t>
            </a:r>
          </a:p>
        </p:txBody>
      </p:sp>
      <p:sp>
        <p:nvSpPr>
          <p:cNvPr id="8" name="Picture Placeholder 7"/>
          <p:cNvSpPr>
            <a:spLocks noGrp="1"/>
          </p:cNvSpPr>
          <p:nvPr>
            <p:ph type="pic" sz="quarter" idx="14"/>
          </p:nvPr>
        </p:nvSpPr>
        <p:spPr>
          <a:xfrm>
            <a:off x="-54244" y="961231"/>
            <a:ext cx="5105669" cy="4935537"/>
          </a:xfrm>
        </p:spPr>
        <p:txBody>
          <a:bodyPr>
            <a:normAutofit/>
          </a:bodyPr>
          <a:lstStyle>
            <a:lvl1pPr>
              <a:defRPr sz="1200"/>
            </a:lvl1pPr>
          </a:lstStyle>
          <a:p>
            <a:r>
              <a:rPr lang="en-US"/>
              <a:t>Click icon to add picture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s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DC06924-3685-434A-B6E2-719825BC83D3}" type="datetime1">
              <a:rPr lang="en-US" smtClean="0"/>
              <a:t>11/9/2025</a:t>
            </a:fld>
            <a:endParaRPr lang="en-US"/>
          </a:p>
        </p:txBody>
      </p:sp>
      <p:sp>
        <p:nvSpPr>
          <p:cNvPr id="6" name="Footer Placeholder 5"/>
          <p:cNvSpPr>
            <a:spLocks noGrp="1"/>
          </p:cNvSpPr>
          <p:nvPr>
            <p:ph type="ftr" sz="quarter" idx="11"/>
          </p:nvPr>
        </p:nvSpPr>
        <p:spPr/>
        <p:txBody>
          <a:bodyPr/>
          <a:lstStyle/>
          <a:p>
            <a:r>
              <a:rPr lang="en-US"/>
              <a:t>Presentation Title Goes Here</a:t>
            </a:r>
          </a:p>
        </p:txBody>
      </p:sp>
      <p:sp>
        <p:nvSpPr>
          <p:cNvPr id="7" name="Slide Number Placeholder 6"/>
          <p:cNvSpPr>
            <a:spLocks noGrp="1"/>
          </p:cNvSpPr>
          <p:nvPr>
            <p:ph type="sldNum" sz="quarter" idx="12"/>
          </p:nvPr>
        </p:nvSpPr>
        <p:spPr/>
        <p:txBody>
          <a:bodyPr/>
          <a:lstStyle/>
          <a:p>
            <a:fld id="{4012DB8D-6E7F-9843-9C27-52A8791B5DBB}" type="slidenum">
              <a:rPr lang="en-US" smtClean="0"/>
              <a:t>‹#›</a:t>
            </a:fld>
            <a:endParaRPr lang="en-US"/>
          </a:p>
        </p:txBody>
      </p:sp>
      <p:sp>
        <p:nvSpPr>
          <p:cNvPr id="9" name="Rectangle 8"/>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10314979" y="213928"/>
            <a:ext cx="998782" cy="782665"/>
            <a:chOff x="10314979" y="213928"/>
            <a:chExt cx="998782" cy="782665"/>
          </a:xfrm>
        </p:grpSpPr>
        <p:sp>
          <p:nvSpPr>
            <p:cNvPr id="11" name="Rectangle 10"/>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cstate="email"/>
            <a:stretch>
              <a:fillRect/>
            </a:stretch>
          </p:blipFill>
          <p:spPr>
            <a:xfrm>
              <a:off x="10314979" y="258968"/>
              <a:ext cx="998782" cy="706629"/>
            </a:xfrm>
            <a:prstGeom prst="rect">
              <a:avLst/>
            </a:prstGeom>
          </p:spPr>
        </p:pic>
      </p:grpSp>
      <p:sp>
        <p:nvSpPr>
          <p:cNvPr id="13" name="Title 1"/>
          <p:cNvSpPr>
            <a:spLocks noGrp="1"/>
          </p:cNvSpPr>
          <p:nvPr>
            <p:ph type="title"/>
          </p:nvPr>
        </p:nvSpPr>
        <p:spPr>
          <a:xfrm>
            <a:off x="515938" y="792876"/>
            <a:ext cx="7559675" cy="655972"/>
          </a:xfrm>
        </p:spPr>
        <p:txBody>
          <a:bodyPr>
            <a:normAutofit/>
          </a:bodyPr>
          <a:lstStyle>
            <a:lvl1pPr>
              <a:defRPr sz="3000">
                <a:solidFill>
                  <a:schemeClr val="accent1"/>
                </a:solidFill>
              </a:defRPr>
            </a:lvl1pPr>
          </a:lstStyle>
          <a:p>
            <a:r>
              <a:rPr lang="en-US"/>
              <a:t>Click to edit Master title style</a:t>
            </a:r>
          </a:p>
        </p:txBody>
      </p:sp>
      <p:sp>
        <p:nvSpPr>
          <p:cNvPr id="15" name="Text Placeholder 14"/>
          <p:cNvSpPr>
            <a:spLocks noGrp="1"/>
          </p:cNvSpPr>
          <p:nvPr>
            <p:ph type="body" sz="quarter" idx="13" hasCustomPrompt="1"/>
          </p:nvPr>
        </p:nvSpPr>
        <p:spPr>
          <a:xfrm>
            <a:off x="515938" y="1636295"/>
            <a:ext cx="7559675" cy="561473"/>
          </a:xfrm>
        </p:spPr>
        <p:txBody>
          <a:bodyPr anchor="ctr">
            <a:normAutofit/>
          </a:bodyPr>
          <a:lstStyle>
            <a:lvl1pPr marL="0" indent="0">
              <a:lnSpc>
                <a:spcPts val="880"/>
              </a:lnSpc>
              <a:buNone/>
              <a:defRPr sz="1400" b="1">
                <a:solidFill>
                  <a:schemeClr val="accent1"/>
                </a:solidFill>
              </a:defRPr>
            </a:lvl1pPr>
          </a:lstStyle>
          <a:p>
            <a:pPr lvl="0"/>
            <a:r>
              <a:rPr lang="en-US"/>
              <a:t>Subtitle here</a:t>
            </a:r>
          </a:p>
        </p:txBody>
      </p:sp>
      <p:sp>
        <p:nvSpPr>
          <p:cNvPr id="16" name="Rectangle 15"/>
          <p:cNvSpPr/>
          <p:nvPr userDrawn="1"/>
        </p:nvSpPr>
        <p:spPr>
          <a:xfrm>
            <a:off x="515938" y="2751221"/>
            <a:ext cx="935037" cy="935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8" name="Text Placeholder 17"/>
          <p:cNvSpPr>
            <a:spLocks noGrp="1"/>
          </p:cNvSpPr>
          <p:nvPr>
            <p:ph type="body" sz="quarter" idx="14" hasCustomPrompt="1"/>
          </p:nvPr>
        </p:nvSpPr>
        <p:spPr>
          <a:xfrm>
            <a:off x="585537" y="2824163"/>
            <a:ext cx="794084" cy="769937"/>
          </a:xfrm>
        </p:spPr>
        <p:txBody>
          <a:bodyPr anchor="ctr">
            <a:noAutofit/>
          </a:bodyPr>
          <a:lstStyle>
            <a:lvl1pPr marL="0" indent="0" algn="ctr">
              <a:buNone/>
              <a:defRPr sz="4000" b="1">
                <a:solidFill>
                  <a:schemeClr val="bg1"/>
                </a:solidFill>
              </a:defRPr>
            </a:lvl1pPr>
          </a:lstStyle>
          <a:p>
            <a:pPr lvl="0"/>
            <a:r>
              <a:rPr lang="en-US"/>
              <a:t>#</a:t>
            </a:r>
          </a:p>
        </p:txBody>
      </p:sp>
      <p:sp>
        <p:nvSpPr>
          <p:cNvPr id="20" name="Text Placeholder 19"/>
          <p:cNvSpPr>
            <a:spLocks noGrp="1"/>
          </p:cNvSpPr>
          <p:nvPr>
            <p:ph type="body" sz="quarter" idx="15"/>
          </p:nvPr>
        </p:nvSpPr>
        <p:spPr>
          <a:xfrm>
            <a:off x="1520575" y="2751221"/>
            <a:ext cx="2595814" cy="935037"/>
          </a:xfrm>
        </p:spPr>
        <p:txBody>
          <a:bodyPr>
            <a:noAutofit/>
          </a:bodyPr>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p:cNvSpPr/>
          <p:nvPr userDrawn="1"/>
        </p:nvSpPr>
        <p:spPr>
          <a:xfrm>
            <a:off x="4309896" y="2751221"/>
            <a:ext cx="935037" cy="935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Text Placeholder 17"/>
          <p:cNvSpPr>
            <a:spLocks noGrp="1"/>
          </p:cNvSpPr>
          <p:nvPr>
            <p:ph type="body" sz="quarter" idx="16" hasCustomPrompt="1"/>
          </p:nvPr>
        </p:nvSpPr>
        <p:spPr>
          <a:xfrm>
            <a:off x="4379495" y="2824163"/>
            <a:ext cx="794084" cy="769937"/>
          </a:xfrm>
        </p:spPr>
        <p:txBody>
          <a:bodyPr anchor="ctr">
            <a:noAutofit/>
          </a:bodyPr>
          <a:lstStyle>
            <a:lvl1pPr marL="0" indent="0" algn="ctr">
              <a:buNone/>
              <a:defRPr sz="4000" b="1">
                <a:solidFill>
                  <a:schemeClr val="bg1"/>
                </a:solidFill>
              </a:defRPr>
            </a:lvl1pPr>
          </a:lstStyle>
          <a:p>
            <a:pPr lvl="0"/>
            <a:r>
              <a:rPr lang="en-US"/>
              <a:t>#</a:t>
            </a:r>
          </a:p>
        </p:txBody>
      </p:sp>
      <p:sp>
        <p:nvSpPr>
          <p:cNvPr id="23" name="Text Placeholder 19"/>
          <p:cNvSpPr>
            <a:spLocks noGrp="1"/>
          </p:cNvSpPr>
          <p:nvPr>
            <p:ph type="body" sz="quarter" idx="17"/>
          </p:nvPr>
        </p:nvSpPr>
        <p:spPr>
          <a:xfrm>
            <a:off x="5314533" y="2751221"/>
            <a:ext cx="2595814" cy="935037"/>
          </a:xfrm>
        </p:spPr>
        <p:txBody>
          <a:bodyPr>
            <a:noAutofit/>
          </a:bodyPr>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Rectangle 23"/>
          <p:cNvSpPr/>
          <p:nvPr userDrawn="1"/>
        </p:nvSpPr>
        <p:spPr>
          <a:xfrm>
            <a:off x="8079790" y="2751221"/>
            <a:ext cx="935037" cy="935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5" name="Text Placeholder 17"/>
          <p:cNvSpPr>
            <a:spLocks noGrp="1"/>
          </p:cNvSpPr>
          <p:nvPr>
            <p:ph type="body" sz="quarter" idx="18" hasCustomPrompt="1"/>
          </p:nvPr>
        </p:nvSpPr>
        <p:spPr>
          <a:xfrm>
            <a:off x="8149389" y="2824163"/>
            <a:ext cx="794084" cy="769937"/>
          </a:xfrm>
        </p:spPr>
        <p:txBody>
          <a:bodyPr anchor="ctr">
            <a:noAutofit/>
          </a:bodyPr>
          <a:lstStyle>
            <a:lvl1pPr marL="0" indent="0" algn="ctr">
              <a:buNone/>
              <a:defRPr sz="4000" b="1">
                <a:solidFill>
                  <a:schemeClr val="bg1"/>
                </a:solidFill>
              </a:defRPr>
            </a:lvl1pPr>
          </a:lstStyle>
          <a:p>
            <a:pPr lvl="0"/>
            <a:r>
              <a:rPr lang="en-US"/>
              <a:t>#</a:t>
            </a:r>
          </a:p>
        </p:txBody>
      </p:sp>
      <p:sp>
        <p:nvSpPr>
          <p:cNvPr id="26" name="Text Placeholder 19"/>
          <p:cNvSpPr>
            <a:spLocks noGrp="1"/>
          </p:cNvSpPr>
          <p:nvPr>
            <p:ph type="body" sz="quarter" idx="19"/>
          </p:nvPr>
        </p:nvSpPr>
        <p:spPr>
          <a:xfrm>
            <a:off x="9084427" y="2751221"/>
            <a:ext cx="2595814" cy="935037"/>
          </a:xfrm>
        </p:spPr>
        <p:txBody>
          <a:bodyPr>
            <a:noAutofit/>
          </a:bodyPr>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Rectangle 26"/>
          <p:cNvSpPr/>
          <p:nvPr userDrawn="1"/>
        </p:nvSpPr>
        <p:spPr>
          <a:xfrm>
            <a:off x="515938" y="4828674"/>
            <a:ext cx="935037" cy="935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8" name="Text Placeholder 17"/>
          <p:cNvSpPr>
            <a:spLocks noGrp="1"/>
          </p:cNvSpPr>
          <p:nvPr>
            <p:ph type="body" sz="quarter" idx="20" hasCustomPrompt="1"/>
          </p:nvPr>
        </p:nvSpPr>
        <p:spPr>
          <a:xfrm>
            <a:off x="585537" y="4901616"/>
            <a:ext cx="794084" cy="769937"/>
          </a:xfrm>
        </p:spPr>
        <p:txBody>
          <a:bodyPr anchor="ctr">
            <a:noAutofit/>
          </a:bodyPr>
          <a:lstStyle>
            <a:lvl1pPr marL="0" indent="0" algn="ctr">
              <a:buNone/>
              <a:defRPr sz="4000" b="1">
                <a:solidFill>
                  <a:schemeClr val="bg1"/>
                </a:solidFill>
              </a:defRPr>
            </a:lvl1pPr>
          </a:lstStyle>
          <a:p>
            <a:pPr lvl="0"/>
            <a:r>
              <a:rPr lang="en-US"/>
              <a:t>#</a:t>
            </a:r>
          </a:p>
        </p:txBody>
      </p:sp>
      <p:sp>
        <p:nvSpPr>
          <p:cNvPr id="29" name="Text Placeholder 19"/>
          <p:cNvSpPr>
            <a:spLocks noGrp="1"/>
          </p:cNvSpPr>
          <p:nvPr>
            <p:ph type="body" sz="quarter" idx="21"/>
          </p:nvPr>
        </p:nvSpPr>
        <p:spPr>
          <a:xfrm>
            <a:off x="1520575" y="4828674"/>
            <a:ext cx="2595814" cy="935037"/>
          </a:xfrm>
        </p:spPr>
        <p:txBody>
          <a:bodyPr>
            <a:noAutofit/>
          </a:bodyPr>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Rectangle 29"/>
          <p:cNvSpPr/>
          <p:nvPr userDrawn="1"/>
        </p:nvSpPr>
        <p:spPr>
          <a:xfrm>
            <a:off x="4309896" y="4828674"/>
            <a:ext cx="935037" cy="935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1" name="Text Placeholder 17"/>
          <p:cNvSpPr>
            <a:spLocks noGrp="1"/>
          </p:cNvSpPr>
          <p:nvPr>
            <p:ph type="body" sz="quarter" idx="22" hasCustomPrompt="1"/>
          </p:nvPr>
        </p:nvSpPr>
        <p:spPr>
          <a:xfrm>
            <a:off x="4379495" y="4901616"/>
            <a:ext cx="794084" cy="769937"/>
          </a:xfrm>
        </p:spPr>
        <p:txBody>
          <a:bodyPr anchor="ctr">
            <a:noAutofit/>
          </a:bodyPr>
          <a:lstStyle>
            <a:lvl1pPr marL="0" indent="0" algn="ctr">
              <a:buNone/>
              <a:defRPr sz="4000" b="1">
                <a:solidFill>
                  <a:schemeClr val="bg1"/>
                </a:solidFill>
              </a:defRPr>
            </a:lvl1pPr>
          </a:lstStyle>
          <a:p>
            <a:pPr lvl="0"/>
            <a:r>
              <a:rPr lang="en-US"/>
              <a:t>#</a:t>
            </a:r>
          </a:p>
        </p:txBody>
      </p:sp>
      <p:sp>
        <p:nvSpPr>
          <p:cNvPr id="32" name="Text Placeholder 19"/>
          <p:cNvSpPr>
            <a:spLocks noGrp="1"/>
          </p:cNvSpPr>
          <p:nvPr>
            <p:ph type="body" sz="quarter" idx="23"/>
          </p:nvPr>
        </p:nvSpPr>
        <p:spPr>
          <a:xfrm>
            <a:off x="5314533" y="4828674"/>
            <a:ext cx="2595814" cy="935037"/>
          </a:xfrm>
        </p:spPr>
        <p:txBody>
          <a:bodyPr>
            <a:noAutofit/>
          </a:bodyPr>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Rectangle 32"/>
          <p:cNvSpPr/>
          <p:nvPr userDrawn="1"/>
        </p:nvSpPr>
        <p:spPr>
          <a:xfrm>
            <a:off x="8079790" y="4828674"/>
            <a:ext cx="935037" cy="935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4" name="Text Placeholder 17"/>
          <p:cNvSpPr>
            <a:spLocks noGrp="1"/>
          </p:cNvSpPr>
          <p:nvPr>
            <p:ph type="body" sz="quarter" idx="24" hasCustomPrompt="1"/>
          </p:nvPr>
        </p:nvSpPr>
        <p:spPr>
          <a:xfrm>
            <a:off x="8149389" y="4901616"/>
            <a:ext cx="794084" cy="769937"/>
          </a:xfrm>
        </p:spPr>
        <p:txBody>
          <a:bodyPr anchor="ctr">
            <a:noAutofit/>
          </a:bodyPr>
          <a:lstStyle>
            <a:lvl1pPr marL="0" indent="0" algn="ctr">
              <a:buNone/>
              <a:defRPr sz="4000" b="1">
                <a:solidFill>
                  <a:schemeClr val="bg1"/>
                </a:solidFill>
              </a:defRPr>
            </a:lvl1pPr>
          </a:lstStyle>
          <a:p>
            <a:pPr lvl="0"/>
            <a:r>
              <a:rPr lang="en-US"/>
              <a:t>#</a:t>
            </a:r>
          </a:p>
        </p:txBody>
      </p:sp>
      <p:sp>
        <p:nvSpPr>
          <p:cNvPr id="35" name="Text Placeholder 19"/>
          <p:cNvSpPr>
            <a:spLocks noGrp="1"/>
          </p:cNvSpPr>
          <p:nvPr>
            <p:ph type="body" sz="quarter" idx="25"/>
          </p:nvPr>
        </p:nvSpPr>
        <p:spPr>
          <a:xfrm>
            <a:off x="9084427" y="4828674"/>
            <a:ext cx="2595814" cy="935037"/>
          </a:xfrm>
        </p:spPr>
        <p:txBody>
          <a:bodyPr>
            <a:noAutofit/>
          </a:bodyPr>
          <a:lstStyle>
            <a:lvl1pPr marL="0" indent="0">
              <a:buNone/>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Text (2 columns)">
    <p:spTree>
      <p:nvGrpSpPr>
        <p:cNvPr id="1" name=""/>
        <p:cNvGrpSpPr/>
        <p:nvPr/>
      </p:nvGrpSpPr>
      <p:grpSpPr>
        <a:xfrm>
          <a:off x="0" y="0"/>
          <a:ext cx="0" cy="0"/>
          <a:chOff x="0" y="0"/>
          <a:chExt cx="0" cy="0"/>
        </a:xfrm>
      </p:grpSpPr>
      <p:sp>
        <p:nvSpPr>
          <p:cNvPr id="2" name="Title 1"/>
          <p:cNvSpPr>
            <a:spLocks noGrp="1"/>
          </p:cNvSpPr>
          <p:nvPr>
            <p:ph type="title"/>
          </p:nvPr>
        </p:nvSpPr>
        <p:spPr>
          <a:xfrm>
            <a:off x="515938" y="833194"/>
            <a:ext cx="7559675" cy="567061"/>
          </a:xfrm>
        </p:spPr>
        <p:txBody>
          <a:bodyPr anchor="ctr">
            <a:normAutofit/>
          </a:bodyPr>
          <a:lstStyle>
            <a:lvl1pPr>
              <a:defRPr sz="3000">
                <a:solidFill>
                  <a:schemeClr val="accent1"/>
                </a:solidFill>
              </a:defRPr>
            </a:lvl1pPr>
          </a:lstStyle>
          <a:p>
            <a:r>
              <a:rPr lang="en-US"/>
              <a:t>Click to edit Master title style</a:t>
            </a:r>
          </a:p>
        </p:txBody>
      </p:sp>
      <p:sp>
        <p:nvSpPr>
          <p:cNvPr id="4" name="Date Placeholder 3"/>
          <p:cNvSpPr>
            <a:spLocks noGrp="1"/>
          </p:cNvSpPr>
          <p:nvPr>
            <p:ph type="dt" sz="half" idx="10"/>
          </p:nvPr>
        </p:nvSpPr>
        <p:spPr/>
        <p:txBody>
          <a:bodyPr/>
          <a:lstStyle/>
          <a:p>
            <a:fld id="{5ECCC1BF-AC1F-EB43-82BA-72E32240E8FA}" type="datetime1">
              <a:rPr lang="en-US" smtClean="0"/>
              <a:t>11/9/2025</a:t>
            </a:fld>
            <a:endParaRPr lang="en-US"/>
          </a:p>
        </p:txBody>
      </p:sp>
      <p:sp>
        <p:nvSpPr>
          <p:cNvPr id="5" name="Footer Placeholder 4"/>
          <p:cNvSpPr>
            <a:spLocks noGrp="1"/>
          </p:cNvSpPr>
          <p:nvPr>
            <p:ph type="ftr" sz="quarter" idx="11"/>
          </p:nvPr>
        </p:nvSpPr>
        <p:spPr/>
        <p:txBody>
          <a:bodyPr/>
          <a:lstStyle/>
          <a:p>
            <a:r>
              <a:rPr lang="en-US"/>
              <a:t>Presentation Title Goes Here</a:t>
            </a:r>
          </a:p>
        </p:txBody>
      </p:sp>
      <p:sp>
        <p:nvSpPr>
          <p:cNvPr id="6" name="Slide Number Placeholder 5"/>
          <p:cNvSpPr>
            <a:spLocks noGrp="1"/>
          </p:cNvSpPr>
          <p:nvPr>
            <p:ph type="sldNum" sz="quarter" idx="12"/>
          </p:nvPr>
        </p:nvSpPr>
        <p:spPr/>
        <p:txBody>
          <a:bodyPr/>
          <a:lstStyle/>
          <a:p>
            <a:fld id="{4012DB8D-6E7F-9843-9C27-52A8791B5DBB}" type="slidenum">
              <a:rPr lang="en-US" smtClean="0"/>
              <a:t>‹#›</a:t>
            </a:fld>
            <a:endParaRPr lang="en-US"/>
          </a:p>
        </p:txBody>
      </p:sp>
      <p:sp>
        <p:nvSpPr>
          <p:cNvPr id="7" name="Rectangle 6"/>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10314979" y="213928"/>
            <a:ext cx="998782" cy="782665"/>
            <a:chOff x="10314979" y="213928"/>
            <a:chExt cx="998782" cy="782665"/>
          </a:xfrm>
        </p:grpSpPr>
        <p:sp>
          <p:nvSpPr>
            <p:cNvPr id="8" name="Rectangle 7"/>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email"/>
            <a:stretch>
              <a:fillRect/>
            </a:stretch>
          </p:blipFill>
          <p:spPr>
            <a:xfrm>
              <a:off x="10314979" y="258968"/>
              <a:ext cx="998782" cy="706629"/>
            </a:xfrm>
            <a:prstGeom prst="rect">
              <a:avLst/>
            </a:prstGeom>
          </p:spPr>
        </p:pic>
      </p:grpSp>
      <p:sp>
        <p:nvSpPr>
          <p:cNvPr id="12" name="Text Placeholder 11"/>
          <p:cNvSpPr>
            <a:spLocks noGrp="1"/>
          </p:cNvSpPr>
          <p:nvPr>
            <p:ph type="body" sz="quarter" idx="13"/>
          </p:nvPr>
        </p:nvSpPr>
        <p:spPr>
          <a:xfrm>
            <a:off x="515938" y="2492375"/>
            <a:ext cx="11160125" cy="3852864"/>
          </a:xfrm>
        </p:spPr>
        <p:txBody>
          <a:bodyPr numCol="2">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5" hasCustomPrompt="1"/>
          </p:nvPr>
        </p:nvSpPr>
        <p:spPr>
          <a:xfrm>
            <a:off x="515938" y="1636713"/>
            <a:ext cx="7559675" cy="609600"/>
          </a:xfrm>
        </p:spPr>
        <p:txBody>
          <a:bodyPr anchor="ctr">
            <a:noAutofit/>
          </a:bodyPr>
          <a:lstStyle>
            <a:lvl1pPr marL="0" indent="0" algn="l">
              <a:lnSpc>
                <a:spcPts val="880"/>
              </a:lnSpc>
              <a:buNone/>
              <a:defRPr sz="1400" b="1">
                <a:solidFill>
                  <a:schemeClr val="accent1"/>
                </a:solidFill>
              </a:defRPr>
            </a:lvl1pPr>
            <a:lvl2pPr algn="l">
              <a:lnSpc>
                <a:spcPts val="880"/>
              </a:lnSpc>
              <a:defRPr sz="1400" b="1">
                <a:solidFill>
                  <a:schemeClr val="accent1"/>
                </a:solidFill>
              </a:defRPr>
            </a:lvl2pPr>
            <a:lvl3pPr algn="l">
              <a:lnSpc>
                <a:spcPts val="880"/>
              </a:lnSpc>
              <a:defRPr sz="1400" b="1">
                <a:solidFill>
                  <a:schemeClr val="accent1"/>
                </a:solidFill>
              </a:defRPr>
            </a:lvl3pPr>
            <a:lvl4pPr algn="l">
              <a:lnSpc>
                <a:spcPts val="880"/>
              </a:lnSpc>
              <a:defRPr sz="1400" b="1">
                <a:solidFill>
                  <a:schemeClr val="accent1"/>
                </a:solidFill>
              </a:defRPr>
            </a:lvl4pPr>
            <a:lvl5pPr algn="l">
              <a:lnSpc>
                <a:spcPts val="880"/>
              </a:lnSpc>
              <a:defRPr sz="1400" b="1">
                <a:solidFill>
                  <a:schemeClr val="accent1"/>
                </a:solidFill>
              </a:defRPr>
            </a:lvl5pPr>
          </a:lstStyle>
          <a:p>
            <a:pPr lvl="0"/>
            <a:r>
              <a:rPr lang="en-US"/>
              <a:t>Subtitle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p:nvPr>
        </p:nvSpPr>
        <p:spPr>
          <a:xfrm>
            <a:off x="515938" y="833194"/>
            <a:ext cx="7559675" cy="567061"/>
          </a:xfrm>
        </p:spPr>
        <p:txBody>
          <a:bodyPr>
            <a:normAutofit/>
          </a:bodyPr>
          <a:lstStyle>
            <a:lvl1pPr>
              <a:defRPr sz="3000">
                <a:solidFill>
                  <a:schemeClr val="accent1"/>
                </a:solidFill>
              </a:defRPr>
            </a:lvl1pPr>
          </a:lstStyle>
          <a:p>
            <a:r>
              <a:rPr lang="en-US"/>
              <a:t>Click to edit Master title style</a:t>
            </a:r>
          </a:p>
        </p:txBody>
      </p:sp>
      <p:sp>
        <p:nvSpPr>
          <p:cNvPr id="4" name="Date Placeholder 3"/>
          <p:cNvSpPr>
            <a:spLocks noGrp="1"/>
          </p:cNvSpPr>
          <p:nvPr>
            <p:ph type="dt" sz="half" idx="10"/>
          </p:nvPr>
        </p:nvSpPr>
        <p:spPr/>
        <p:txBody>
          <a:bodyPr/>
          <a:lstStyle/>
          <a:p>
            <a:fld id="{5ECCC1BF-AC1F-EB43-82BA-72E32240E8FA}" type="datetime1">
              <a:rPr lang="en-US" smtClean="0"/>
              <a:t>11/9/2025</a:t>
            </a:fld>
            <a:endParaRPr lang="en-US"/>
          </a:p>
        </p:txBody>
      </p:sp>
      <p:sp>
        <p:nvSpPr>
          <p:cNvPr id="5" name="Footer Placeholder 4"/>
          <p:cNvSpPr>
            <a:spLocks noGrp="1"/>
          </p:cNvSpPr>
          <p:nvPr>
            <p:ph type="ftr" sz="quarter" idx="11"/>
          </p:nvPr>
        </p:nvSpPr>
        <p:spPr/>
        <p:txBody>
          <a:bodyPr/>
          <a:lstStyle/>
          <a:p>
            <a:r>
              <a:rPr lang="en-US"/>
              <a:t>Presentation Title Goes Here</a:t>
            </a:r>
          </a:p>
        </p:txBody>
      </p:sp>
      <p:sp>
        <p:nvSpPr>
          <p:cNvPr id="6" name="Slide Number Placeholder 5"/>
          <p:cNvSpPr>
            <a:spLocks noGrp="1"/>
          </p:cNvSpPr>
          <p:nvPr>
            <p:ph type="sldNum" sz="quarter" idx="12"/>
          </p:nvPr>
        </p:nvSpPr>
        <p:spPr/>
        <p:txBody>
          <a:bodyPr/>
          <a:lstStyle/>
          <a:p>
            <a:fld id="{4012DB8D-6E7F-9843-9C27-52A8791B5DBB}" type="slidenum">
              <a:rPr lang="en-US" smtClean="0"/>
              <a:t>‹#›</a:t>
            </a:fld>
            <a:endParaRPr lang="en-US"/>
          </a:p>
        </p:txBody>
      </p:sp>
      <p:sp>
        <p:nvSpPr>
          <p:cNvPr id="7" name="Rectangle 6"/>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10314979" y="213928"/>
            <a:ext cx="998782" cy="782665"/>
            <a:chOff x="10314979" y="213928"/>
            <a:chExt cx="998782" cy="782665"/>
          </a:xfrm>
        </p:grpSpPr>
        <p:sp>
          <p:nvSpPr>
            <p:cNvPr id="8" name="Rectangle 7"/>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email"/>
            <a:stretch>
              <a:fillRect/>
            </a:stretch>
          </p:blipFill>
          <p:spPr>
            <a:xfrm>
              <a:off x="10314979" y="258968"/>
              <a:ext cx="998782" cy="706629"/>
            </a:xfrm>
            <a:prstGeom prst="rect">
              <a:avLst/>
            </a:prstGeom>
          </p:spPr>
        </p:pic>
      </p:grpSp>
      <p:sp>
        <p:nvSpPr>
          <p:cNvPr id="12" name="Text Placeholder 11"/>
          <p:cNvSpPr>
            <a:spLocks noGrp="1"/>
          </p:cNvSpPr>
          <p:nvPr>
            <p:ph type="body" sz="quarter" idx="13"/>
          </p:nvPr>
        </p:nvSpPr>
        <p:spPr>
          <a:xfrm>
            <a:off x="515938" y="1636295"/>
            <a:ext cx="11160125" cy="4708944"/>
          </a:xfrm>
        </p:spPr>
        <p:txBody>
          <a:bodyPr numCol="2">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with Header Image">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0" y="0"/>
            <a:ext cx="12192000" cy="2220913"/>
          </a:xfrm>
        </p:spPr>
        <p:txBody>
          <a:bodyPr>
            <a:normAutofit/>
          </a:bodyPr>
          <a:lstStyle>
            <a:lvl1pPr marL="0" indent="0">
              <a:buNone/>
              <a:defRPr sz="1200"/>
            </a:lvl1pPr>
          </a:lstStyle>
          <a:p>
            <a:r>
              <a:rPr lang="en-US"/>
              <a:t>Click icon to add picture</a:t>
            </a:r>
          </a:p>
        </p:txBody>
      </p:sp>
      <p:sp>
        <p:nvSpPr>
          <p:cNvPr id="2" name="Title 1"/>
          <p:cNvSpPr>
            <a:spLocks noGrp="1"/>
          </p:cNvSpPr>
          <p:nvPr>
            <p:ph type="title"/>
          </p:nvPr>
        </p:nvSpPr>
        <p:spPr>
          <a:xfrm>
            <a:off x="515938" y="2492375"/>
            <a:ext cx="7559675" cy="567061"/>
          </a:xfrm>
        </p:spPr>
        <p:txBody>
          <a:bodyPr>
            <a:normAutofit/>
          </a:bodyPr>
          <a:lstStyle>
            <a:lvl1pPr>
              <a:defRPr sz="3000">
                <a:solidFill>
                  <a:schemeClr val="accent1"/>
                </a:solidFill>
              </a:defRPr>
            </a:lvl1pPr>
          </a:lstStyle>
          <a:p>
            <a:r>
              <a:rPr lang="en-US"/>
              <a:t>Click to edit Master title style</a:t>
            </a:r>
          </a:p>
        </p:txBody>
      </p:sp>
      <p:sp>
        <p:nvSpPr>
          <p:cNvPr id="4" name="Date Placeholder 3"/>
          <p:cNvSpPr>
            <a:spLocks noGrp="1"/>
          </p:cNvSpPr>
          <p:nvPr>
            <p:ph type="dt" sz="half" idx="10"/>
          </p:nvPr>
        </p:nvSpPr>
        <p:spPr/>
        <p:txBody>
          <a:bodyPr/>
          <a:lstStyle/>
          <a:p>
            <a:fld id="{A3C594D6-A44D-2142-88AB-150FA408051C}" type="datetime1">
              <a:rPr lang="en-US" smtClean="0"/>
              <a:t>11/9/2025</a:t>
            </a:fld>
            <a:endParaRPr lang="en-US"/>
          </a:p>
        </p:txBody>
      </p:sp>
      <p:sp>
        <p:nvSpPr>
          <p:cNvPr id="5" name="Footer Placeholder 4"/>
          <p:cNvSpPr>
            <a:spLocks noGrp="1"/>
          </p:cNvSpPr>
          <p:nvPr>
            <p:ph type="ftr" sz="quarter" idx="11"/>
          </p:nvPr>
        </p:nvSpPr>
        <p:spPr/>
        <p:txBody>
          <a:bodyPr/>
          <a:lstStyle/>
          <a:p>
            <a:r>
              <a:rPr lang="en-US"/>
              <a:t>Presentation Title Goes Here</a:t>
            </a:r>
          </a:p>
        </p:txBody>
      </p:sp>
      <p:sp>
        <p:nvSpPr>
          <p:cNvPr id="6" name="Slide Number Placeholder 5"/>
          <p:cNvSpPr>
            <a:spLocks noGrp="1"/>
          </p:cNvSpPr>
          <p:nvPr>
            <p:ph type="sldNum" sz="quarter" idx="12"/>
          </p:nvPr>
        </p:nvSpPr>
        <p:spPr/>
        <p:txBody>
          <a:bodyPr/>
          <a:lstStyle/>
          <a:p>
            <a:fld id="{4012DB8D-6E7F-9843-9C27-52A8791B5DBB}" type="slidenum">
              <a:rPr lang="en-US" smtClean="0"/>
              <a:t>‹#›</a:t>
            </a:fld>
            <a:endParaRPr lang="en-US"/>
          </a:p>
        </p:txBody>
      </p:sp>
      <p:sp>
        <p:nvSpPr>
          <p:cNvPr id="7" name="Rectangle 6"/>
          <p:cNvSpPr/>
          <p:nvPr userDrawn="1"/>
        </p:nvSpPr>
        <p:spPr>
          <a:xfrm>
            <a:off x="0" y="2220442"/>
            <a:ext cx="12192000" cy="167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10314979" y="213928"/>
            <a:ext cx="998782" cy="782665"/>
            <a:chOff x="10314979" y="213928"/>
            <a:chExt cx="998782" cy="782665"/>
          </a:xfrm>
        </p:grpSpPr>
        <p:sp>
          <p:nvSpPr>
            <p:cNvPr id="8" name="Rectangle 7"/>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email"/>
            <a:stretch>
              <a:fillRect/>
            </a:stretch>
          </p:blipFill>
          <p:spPr>
            <a:xfrm>
              <a:off x="10314979" y="258968"/>
              <a:ext cx="998782" cy="706629"/>
            </a:xfrm>
            <a:prstGeom prst="rect">
              <a:avLst/>
            </a:prstGeom>
          </p:spPr>
        </p:pic>
      </p:grpSp>
      <p:sp>
        <p:nvSpPr>
          <p:cNvPr id="13" name="Text Placeholder 12"/>
          <p:cNvSpPr>
            <a:spLocks noGrp="1"/>
          </p:cNvSpPr>
          <p:nvPr>
            <p:ph type="body" sz="quarter" idx="14"/>
          </p:nvPr>
        </p:nvSpPr>
        <p:spPr>
          <a:xfrm>
            <a:off x="515938" y="3293388"/>
            <a:ext cx="11160125" cy="3051849"/>
          </a:xfrm>
        </p:spPr>
        <p:txBody>
          <a:bodyPr numCol="2">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15938" y="698333"/>
            <a:ext cx="7559675" cy="823912"/>
          </a:xfrm>
        </p:spPr>
        <p:txBody>
          <a:bodyPr>
            <a:normAutofit/>
          </a:bodyPr>
          <a:lstStyle>
            <a:lvl1pPr>
              <a:defRPr sz="3000">
                <a:solidFill>
                  <a:schemeClr val="accent1"/>
                </a:solidFill>
              </a:defRPr>
            </a:lvl1pPr>
          </a:lstStyle>
          <a:p>
            <a:r>
              <a:rPr lang="en-US"/>
              <a:t>Click to edit Master title style</a:t>
            </a:r>
          </a:p>
        </p:txBody>
      </p:sp>
      <p:sp>
        <p:nvSpPr>
          <p:cNvPr id="3" name="Text Placeholder 2"/>
          <p:cNvSpPr>
            <a:spLocks noGrp="1"/>
          </p:cNvSpPr>
          <p:nvPr>
            <p:ph type="body" idx="1" hasCustomPrompt="1"/>
          </p:nvPr>
        </p:nvSpPr>
        <p:spPr>
          <a:xfrm>
            <a:off x="515939" y="1636295"/>
            <a:ext cx="4535486" cy="609600"/>
          </a:xfrm>
        </p:spPr>
        <p:txBody>
          <a:bodyPr anchor="ctr">
            <a:normAutofit/>
          </a:bodyPr>
          <a:lstStyle>
            <a:lvl1pPr marL="0" indent="0">
              <a:lnSpc>
                <a:spcPts val="880"/>
              </a:lnSpc>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 here</a:t>
            </a:r>
          </a:p>
        </p:txBody>
      </p:sp>
      <p:sp>
        <p:nvSpPr>
          <p:cNvPr id="7" name="Date Placeholder 6"/>
          <p:cNvSpPr>
            <a:spLocks noGrp="1"/>
          </p:cNvSpPr>
          <p:nvPr>
            <p:ph type="dt" sz="half" idx="10"/>
          </p:nvPr>
        </p:nvSpPr>
        <p:spPr/>
        <p:txBody>
          <a:bodyPr/>
          <a:lstStyle/>
          <a:p>
            <a:fld id="{3CF51D3E-B298-9244-B252-8D68BC51FA69}" type="datetime1">
              <a:rPr lang="en-US" smtClean="0"/>
              <a:t>11/9/2025</a:t>
            </a:fld>
            <a:endParaRPr lang="en-US"/>
          </a:p>
        </p:txBody>
      </p:sp>
      <p:sp>
        <p:nvSpPr>
          <p:cNvPr id="8" name="Footer Placeholder 7"/>
          <p:cNvSpPr>
            <a:spLocks noGrp="1"/>
          </p:cNvSpPr>
          <p:nvPr>
            <p:ph type="ftr" sz="quarter" idx="11"/>
          </p:nvPr>
        </p:nvSpPr>
        <p:spPr/>
        <p:txBody>
          <a:bodyPr/>
          <a:lstStyle/>
          <a:p>
            <a:r>
              <a:rPr lang="en-US"/>
              <a:t>Presentation Title Goes Here</a:t>
            </a:r>
          </a:p>
        </p:txBody>
      </p:sp>
      <p:sp>
        <p:nvSpPr>
          <p:cNvPr id="9" name="Slide Number Placeholder 8"/>
          <p:cNvSpPr>
            <a:spLocks noGrp="1"/>
          </p:cNvSpPr>
          <p:nvPr>
            <p:ph type="sldNum" sz="quarter" idx="12"/>
          </p:nvPr>
        </p:nvSpPr>
        <p:spPr/>
        <p:txBody>
          <a:bodyPr/>
          <a:lstStyle/>
          <a:p>
            <a:fld id="{4012DB8D-6E7F-9843-9C27-52A8791B5DBB}" type="slidenum">
              <a:rPr lang="en-US" smtClean="0"/>
              <a:t>‹#›</a:t>
            </a:fld>
            <a:endParaRPr lang="en-US"/>
          </a:p>
        </p:txBody>
      </p:sp>
      <p:sp>
        <p:nvSpPr>
          <p:cNvPr id="10" name="Rectangle 9"/>
          <p:cNvSpPr/>
          <p:nvPr userDrawn="1"/>
        </p:nvSpPr>
        <p:spPr>
          <a:xfrm>
            <a:off x="-1" y="2586"/>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10314979" y="213928"/>
            <a:ext cx="998782" cy="782665"/>
            <a:chOff x="10314979" y="213928"/>
            <a:chExt cx="998782" cy="782665"/>
          </a:xfrm>
        </p:grpSpPr>
        <p:sp>
          <p:nvSpPr>
            <p:cNvPr id="12" name="Rectangle 11"/>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cstate="email"/>
            <a:stretch>
              <a:fillRect/>
            </a:stretch>
          </p:blipFill>
          <p:spPr>
            <a:xfrm>
              <a:off x="10314979" y="258968"/>
              <a:ext cx="998782" cy="706629"/>
            </a:xfrm>
            <a:prstGeom prst="rect">
              <a:avLst/>
            </a:prstGeom>
          </p:spPr>
        </p:pic>
      </p:grpSp>
      <p:sp>
        <p:nvSpPr>
          <p:cNvPr id="17" name="Text Placeholder 16"/>
          <p:cNvSpPr>
            <a:spLocks noGrp="1"/>
          </p:cNvSpPr>
          <p:nvPr>
            <p:ph type="body" sz="quarter" idx="13" hasCustomPrompt="1"/>
          </p:nvPr>
        </p:nvSpPr>
        <p:spPr>
          <a:xfrm>
            <a:off x="7104063" y="1644650"/>
            <a:ext cx="4572000" cy="609600"/>
          </a:xfrm>
        </p:spPr>
        <p:txBody>
          <a:bodyPr anchor="ctr">
            <a:noAutofit/>
          </a:bodyPr>
          <a:lstStyle>
            <a:lvl1pPr marL="0" indent="0">
              <a:lnSpc>
                <a:spcPts val="860"/>
              </a:lnSpc>
              <a:buNone/>
              <a:defRPr sz="1400" b="1">
                <a:solidFill>
                  <a:schemeClr val="accent1"/>
                </a:solidFill>
              </a:defRPr>
            </a:lvl1pPr>
            <a:lvl2pPr marL="457200" indent="0">
              <a:lnSpc>
                <a:spcPts val="860"/>
              </a:lnSpc>
              <a:buNone/>
              <a:defRPr sz="1400" b="1">
                <a:solidFill>
                  <a:schemeClr val="accent1"/>
                </a:solidFill>
              </a:defRPr>
            </a:lvl2pPr>
            <a:lvl3pPr marL="914400" indent="0">
              <a:lnSpc>
                <a:spcPts val="860"/>
              </a:lnSpc>
              <a:buNone/>
              <a:defRPr sz="1400" b="1">
                <a:solidFill>
                  <a:schemeClr val="accent1"/>
                </a:solidFill>
              </a:defRPr>
            </a:lvl3pPr>
            <a:lvl4pPr marL="1371600" indent="0">
              <a:lnSpc>
                <a:spcPts val="860"/>
              </a:lnSpc>
              <a:buNone/>
              <a:defRPr sz="1400" b="1">
                <a:solidFill>
                  <a:schemeClr val="accent1"/>
                </a:solidFill>
              </a:defRPr>
            </a:lvl4pPr>
            <a:lvl5pPr marL="1828800" indent="0">
              <a:lnSpc>
                <a:spcPts val="860"/>
              </a:lnSpc>
              <a:buNone/>
              <a:defRPr sz="1400" b="1">
                <a:solidFill>
                  <a:schemeClr val="accent1"/>
                </a:solidFill>
              </a:defRPr>
            </a:lvl5pPr>
          </a:lstStyle>
          <a:p>
            <a:pPr lvl="0"/>
            <a:r>
              <a:rPr lang="en-US"/>
              <a:t>Subtitle here</a:t>
            </a:r>
          </a:p>
        </p:txBody>
      </p:sp>
      <p:sp>
        <p:nvSpPr>
          <p:cNvPr id="19" name="Text Placeholder 18"/>
          <p:cNvSpPr>
            <a:spLocks noGrp="1"/>
          </p:cNvSpPr>
          <p:nvPr>
            <p:ph type="body" sz="quarter" idx="14"/>
          </p:nvPr>
        </p:nvSpPr>
        <p:spPr>
          <a:xfrm>
            <a:off x="515938" y="2492375"/>
            <a:ext cx="4535487" cy="3852863"/>
          </a:xfrm>
        </p:spPr>
        <p:txBody>
          <a:bodyPr>
            <a:normAutofit/>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p:cNvSpPr>
            <a:spLocks noGrp="1"/>
          </p:cNvSpPr>
          <p:nvPr>
            <p:ph sz="quarter" idx="15"/>
          </p:nvPr>
        </p:nvSpPr>
        <p:spPr>
          <a:xfrm>
            <a:off x="7104063" y="2492375"/>
            <a:ext cx="4572000" cy="3852863"/>
          </a:xfrm>
        </p:spPr>
        <p:txBody>
          <a:bodyPr>
            <a:normAutofit/>
          </a:bodyPr>
          <a:lstStyle>
            <a:lvl1pPr marL="0" indent="0">
              <a:buNone/>
              <a:defRPr sz="1200"/>
            </a:lvl1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5938" y="771731"/>
            <a:ext cx="7559675" cy="677117"/>
          </a:xfrm>
        </p:spPr>
        <p:txBody>
          <a:bodyPr>
            <a:normAutofit/>
          </a:bodyPr>
          <a:lstStyle>
            <a:lvl1pPr>
              <a:defRPr sz="3000">
                <a:solidFill>
                  <a:schemeClr val="accent1"/>
                </a:solidFill>
              </a:defRPr>
            </a:lvl1pPr>
          </a:lstStyle>
          <a:p>
            <a:r>
              <a:rPr lang="en-US"/>
              <a:t>Click to edit Master title style</a:t>
            </a:r>
          </a:p>
        </p:txBody>
      </p:sp>
      <p:sp>
        <p:nvSpPr>
          <p:cNvPr id="5" name="Date Placeholder 4"/>
          <p:cNvSpPr>
            <a:spLocks noGrp="1"/>
          </p:cNvSpPr>
          <p:nvPr>
            <p:ph type="dt" sz="half" idx="10"/>
          </p:nvPr>
        </p:nvSpPr>
        <p:spPr/>
        <p:txBody>
          <a:bodyPr/>
          <a:lstStyle/>
          <a:p>
            <a:fld id="{CDC06924-3685-434A-B6E2-719825BC83D3}" type="datetime1">
              <a:rPr lang="en-US" smtClean="0"/>
              <a:t>11/9/2025</a:t>
            </a:fld>
            <a:endParaRPr lang="en-US"/>
          </a:p>
        </p:txBody>
      </p:sp>
      <p:sp>
        <p:nvSpPr>
          <p:cNvPr id="6" name="Footer Placeholder 5"/>
          <p:cNvSpPr>
            <a:spLocks noGrp="1"/>
          </p:cNvSpPr>
          <p:nvPr>
            <p:ph type="ftr" sz="quarter" idx="11"/>
          </p:nvPr>
        </p:nvSpPr>
        <p:spPr/>
        <p:txBody>
          <a:bodyPr/>
          <a:lstStyle/>
          <a:p>
            <a:r>
              <a:rPr lang="en-US"/>
              <a:t>Presentation Title Goes Here</a:t>
            </a:r>
          </a:p>
        </p:txBody>
      </p:sp>
      <p:sp>
        <p:nvSpPr>
          <p:cNvPr id="7" name="Slide Number Placeholder 6"/>
          <p:cNvSpPr>
            <a:spLocks noGrp="1"/>
          </p:cNvSpPr>
          <p:nvPr>
            <p:ph type="sldNum" sz="quarter" idx="12"/>
          </p:nvPr>
        </p:nvSpPr>
        <p:spPr/>
        <p:txBody>
          <a:bodyPr/>
          <a:lstStyle/>
          <a:p>
            <a:fld id="{4012DB8D-6E7F-9843-9C27-52A8791B5DBB}" type="slidenum">
              <a:rPr lang="en-US" smtClean="0"/>
              <a:t>‹#›</a:t>
            </a:fld>
            <a:endParaRPr lang="en-US"/>
          </a:p>
        </p:txBody>
      </p:sp>
      <p:sp>
        <p:nvSpPr>
          <p:cNvPr id="8" name="Rectangle 7"/>
          <p:cNvSpPr/>
          <p:nvPr userDrawn="1"/>
        </p:nvSpPr>
        <p:spPr>
          <a:xfrm>
            <a:off x="0" y="0"/>
            <a:ext cx="12192000" cy="512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10314979" y="213928"/>
            <a:ext cx="998782" cy="782665"/>
            <a:chOff x="10314979" y="213928"/>
            <a:chExt cx="998782" cy="782665"/>
          </a:xfrm>
        </p:grpSpPr>
        <p:sp>
          <p:nvSpPr>
            <p:cNvPr id="10" name="Rectangle 9"/>
            <p:cNvSpPr/>
            <p:nvPr userDrawn="1"/>
          </p:nvSpPr>
          <p:spPr>
            <a:xfrm>
              <a:off x="10396013" y="213928"/>
              <a:ext cx="782665" cy="78266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cstate="email"/>
            <a:stretch>
              <a:fillRect/>
            </a:stretch>
          </p:blipFill>
          <p:spPr>
            <a:xfrm>
              <a:off x="10314979" y="258968"/>
              <a:ext cx="998782" cy="706629"/>
            </a:xfrm>
            <a:prstGeom prst="rect">
              <a:avLst/>
            </a:prstGeom>
          </p:spPr>
        </p:pic>
      </p:grpSp>
      <p:sp>
        <p:nvSpPr>
          <p:cNvPr id="14" name="Text Placeholder 13"/>
          <p:cNvSpPr>
            <a:spLocks noGrp="1"/>
          </p:cNvSpPr>
          <p:nvPr>
            <p:ph type="body" sz="quarter" idx="13"/>
          </p:nvPr>
        </p:nvSpPr>
        <p:spPr>
          <a:xfrm>
            <a:off x="515938" y="1825625"/>
            <a:ext cx="4535487" cy="4519613"/>
          </a:xfrm>
        </p:spPr>
        <p:txBody>
          <a:bodyPr>
            <a:normAutofit/>
          </a:bodyPr>
          <a:lstStyle>
            <a:lvl1pPr>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4"/>
          </p:nvPr>
        </p:nvSpPr>
        <p:spPr>
          <a:xfrm>
            <a:off x="6167438" y="1825625"/>
            <a:ext cx="6024562" cy="4519613"/>
          </a:xfrm>
        </p:spPr>
        <p:txBody>
          <a:bodyPr>
            <a:normAutofit/>
          </a:bodyPr>
          <a:lstStyle>
            <a:lvl1pPr marL="0" indent="0">
              <a:buNone/>
              <a:defRPr sz="1200"/>
            </a:lvl1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15938" y="6553739"/>
            <a:ext cx="3600450" cy="167681"/>
          </a:xfrm>
          <a:prstGeom prst="rect">
            <a:avLst/>
          </a:prstGeom>
        </p:spPr>
        <p:txBody>
          <a:bodyPr vert="horz" lIns="91440" tIns="45720" rIns="91440" bIns="45720" rtlCol="0" anchor="ctr"/>
          <a:lstStyle>
            <a:lvl1pPr algn="l">
              <a:defRPr sz="800">
                <a:solidFill>
                  <a:schemeClr val="accent1"/>
                </a:solidFill>
              </a:defRPr>
            </a:lvl1pPr>
          </a:lstStyle>
          <a:p>
            <a:fld id="{1C5C5AF0-527F-114A-A737-778063BA1691}" type="datetime1">
              <a:rPr lang="en-US" smtClean="0"/>
              <a:t>11/9/2025</a:t>
            </a:fld>
            <a:endParaRPr lang="en-US"/>
          </a:p>
        </p:txBody>
      </p:sp>
      <p:sp>
        <p:nvSpPr>
          <p:cNvPr id="5" name="Footer Placeholder 4"/>
          <p:cNvSpPr>
            <a:spLocks noGrp="1"/>
          </p:cNvSpPr>
          <p:nvPr>
            <p:ph type="ftr" sz="quarter" idx="3"/>
          </p:nvPr>
        </p:nvSpPr>
        <p:spPr>
          <a:xfrm>
            <a:off x="4295774" y="6553740"/>
            <a:ext cx="3600451" cy="167670"/>
          </a:xfrm>
          <a:prstGeom prst="rect">
            <a:avLst/>
          </a:prstGeom>
        </p:spPr>
        <p:txBody>
          <a:bodyPr vert="horz" lIns="91440" tIns="45720" rIns="91440" bIns="45720" rtlCol="0" anchor="ctr"/>
          <a:lstStyle>
            <a:lvl1pPr algn="ctr">
              <a:defRPr sz="800">
                <a:solidFill>
                  <a:schemeClr val="accent1"/>
                </a:solidFill>
              </a:defRPr>
            </a:lvl1pPr>
          </a:lstStyle>
          <a:p>
            <a:r>
              <a:rPr lang="en-US"/>
              <a:t>Presentation Title Goes Here</a:t>
            </a:r>
          </a:p>
        </p:txBody>
      </p:sp>
      <p:sp>
        <p:nvSpPr>
          <p:cNvPr id="6" name="Slide Number Placeholder 5"/>
          <p:cNvSpPr>
            <a:spLocks noGrp="1"/>
          </p:cNvSpPr>
          <p:nvPr>
            <p:ph type="sldNum" sz="quarter" idx="4"/>
          </p:nvPr>
        </p:nvSpPr>
        <p:spPr>
          <a:xfrm>
            <a:off x="8075613" y="6553739"/>
            <a:ext cx="3600449" cy="167646"/>
          </a:xfrm>
          <a:prstGeom prst="rect">
            <a:avLst/>
          </a:prstGeom>
        </p:spPr>
        <p:txBody>
          <a:bodyPr vert="horz" lIns="91440" tIns="45720" rIns="91440" bIns="45720" rtlCol="0" anchor="ctr"/>
          <a:lstStyle>
            <a:lvl1pPr algn="r">
              <a:defRPr sz="800">
                <a:solidFill>
                  <a:schemeClr val="accent1"/>
                </a:solidFill>
              </a:defRPr>
            </a:lvl1pPr>
          </a:lstStyle>
          <a:p>
            <a:fld id="{4012DB8D-6E7F-9843-9C27-52A8791B5DBB}" type="slidenum">
              <a:rPr lang="en-US" smtClean="0"/>
              <a:t>‹#›</a:t>
            </a:fld>
            <a:endParaRPr lang="en-US"/>
          </a:p>
        </p:txBody>
      </p:sp>
      <p:cxnSp>
        <p:nvCxnSpPr>
          <p:cNvPr id="10" name="Straight Connector 9"/>
          <p:cNvCxnSpPr/>
          <p:nvPr userDrawn="1"/>
        </p:nvCxnSpPr>
        <p:spPr>
          <a:xfrm>
            <a:off x="515938" y="6455044"/>
            <a:ext cx="11160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150" normalizeH="0" baseline="0" noProof="0">
              <a:ln>
                <a:noFill/>
              </a:ln>
              <a:solidFill>
                <a:prstClr val="white">
                  <a:lumMod val="75000"/>
                </a:prstClr>
              </a:solidFill>
              <a:effectLst/>
              <a:uLnTx/>
              <a:uFillTx/>
              <a:latin typeface="+mn-lt"/>
              <a:ea typeface="+mn-ea"/>
              <a:cs typeface="+mn-cs"/>
            </a:endParaRPr>
          </a:p>
        </p:txBody>
      </p:sp>
      <p:sp>
        <p:nvSpPr>
          <p:cNvPr id="7" name="Rectangle 6"/>
          <p:cNvSpPr/>
          <p:nvPr userDrawn="1"/>
        </p:nvSpPr>
        <p:spPr>
          <a:xfrm>
            <a:off x="-12701" y="6959601"/>
            <a:ext cx="1603901" cy="276999"/>
          </a:xfrm>
          <a:prstGeom prst="rect">
            <a:avLst/>
          </a:prstGeom>
        </p:spPr>
        <p:txBody>
          <a:bodyPr wrap="none">
            <a:spAutoFit/>
          </a:bodyPr>
          <a:lstStyle/>
          <a:p>
            <a:r>
              <a:rPr lang="en-US" sz="1200" b="0" i="0">
                <a:solidFill>
                  <a:srgbClr val="008C58"/>
                </a:solidFill>
                <a:effectLst/>
                <a:latin typeface="+mn-lt"/>
              </a:rPr>
              <a:t>© </a:t>
            </a:r>
            <a:r>
              <a:rPr lang="en-US" sz="1200" b="0" i="0" u="none" strike="noStrike">
                <a:solidFill>
                  <a:srgbClr val="008C58"/>
                </a:solidFill>
                <a:effectLst/>
                <a:latin typeface="+mn-lt"/>
                <a:hlinkClick r:id="rId3" tooltip="PresentationGo!">
                  <a:extLst>
                    <a:ext uri="{A12FA001-AC4F-418D-AE19-62706E023703}">
                      <ahyp:hlinkClr xmlns:ahyp="http://schemas.microsoft.com/office/drawing/2018/hyperlinkcolor" val="tx"/>
                    </a:ext>
                  </a:extLst>
                </a:hlinkClick>
              </a:rPr>
              <a:t>presentationgo.com</a:t>
            </a:r>
            <a:endParaRPr lang="en-US" sz="1200">
              <a:solidFill>
                <a:srgbClr val="008C58"/>
              </a:solidFill>
              <a:latin typeface="+mn-lt"/>
            </a:endParaRPr>
          </a:p>
        </p:txBody>
      </p:sp>
      <p:sp>
        <p:nvSpPr>
          <p:cNvPr id="20" name="Shape">
            <a:extLst>
              <a:ext uri="{FF2B5EF4-FFF2-40B4-BE49-F238E27FC236}">
                <a16:creationId xmlns:a16="http://schemas.microsoft.com/office/drawing/2014/main" id="{DDC8EC43-F02F-F14D-1C4D-3DD926402B7D}"/>
              </a:ext>
            </a:extLst>
          </p:cNvPr>
          <p:cNvSpPr/>
          <p:nvPr userDrawn="1"/>
        </p:nvSpPr>
        <p:spPr>
          <a:xfrm>
            <a:off x="0" y="188441"/>
            <a:ext cx="680700" cy="468993"/>
          </a:xfrm>
          <a:custGeom>
            <a:avLst/>
            <a:gdLst/>
            <a:ahLst/>
            <a:cxnLst>
              <a:cxn ang="0">
                <a:pos x="wd2" y="hd2"/>
              </a:cxn>
              <a:cxn ang="5400000">
                <a:pos x="wd2" y="hd2"/>
              </a:cxn>
              <a:cxn ang="10800000">
                <a:pos x="wd2" y="hd2"/>
              </a:cxn>
              <a:cxn ang="16200000">
                <a:pos x="wd2" y="hd2"/>
              </a:cxn>
            </a:cxnLst>
            <a:rect l="0" t="0" r="r" b="b"/>
            <a:pathLst>
              <a:path w="21600" h="21600" extrusionOk="0">
                <a:moveTo>
                  <a:pt x="14136" y="0"/>
                </a:moveTo>
                <a:cubicBezTo>
                  <a:pt x="10637" y="0"/>
                  <a:pt x="7604" y="3521"/>
                  <a:pt x="6858" y="8464"/>
                </a:cubicBezTo>
                <a:cubicBezTo>
                  <a:pt x="5038" y="8261"/>
                  <a:pt x="1166" y="7787"/>
                  <a:pt x="0" y="7719"/>
                </a:cubicBezTo>
                <a:lnTo>
                  <a:pt x="0" y="14084"/>
                </a:lnTo>
                <a:cubicBezTo>
                  <a:pt x="840" y="14016"/>
                  <a:pt x="2892" y="13745"/>
                  <a:pt x="4059" y="13610"/>
                </a:cubicBezTo>
                <a:lnTo>
                  <a:pt x="5832" y="13407"/>
                </a:lnTo>
                <a:cubicBezTo>
                  <a:pt x="6251" y="13339"/>
                  <a:pt x="6625" y="13339"/>
                  <a:pt x="6905" y="13271"/>
                </a:cubicBezTo>
                <a:cubicBezTo>
                  <a:pt x="7698" y="18147"/>
                  <a:pt x="10683" y="21600"/>
                  <a:pt x="14136" y="21600"/>
                </a:cubicBezTo>
                <a:cubicBezTo>
                  <a:pt x="18241" y="21600"/>
                  <a:pt x="21600" y="16725"/>
                  <a:pt x="21600" y="10766"/>
                </a:cubicBezTo>
                <a:cubicBezTo>
                  <a:pt x="21553" y="4875"/>
                  <a:pt x="18241" y="0"/>
                  <a:pt x="14136" y="0"/>
                </a:cubicBezTo>
                <a:close/>
                <a:moveTo>
                  <a:pt x="14136" y="17266"/>
                </a:moveTo>
                <a:cubicBezTo>
                  <a:pt x="11710" y="17266"/>
                  <a:pt x="9704" y="14355"/>
                  <a:pt x="9704" y="10834"/>
                </a:cubicBezTo>
                <a:cubicBezTo>
                  <a:pt x="9704" y="7313"/>
                  <a:pt x="11710" y="4401"/>
                  <a:pt x="14136" y="4401"/>
                </a:cubicBezTo>
                <a:cubicBezTo>
                  <a:pt x="16562" y="4401"/>
                  <a:pt x="18568" y="7313"/>
                  <a:pt x="18568" y="10834"/>
                </a:cubicBezTo>
                <a:cubicBezTo>
                  <a:pt x="18568" y="14355"/>
                  <a:pt x="16562" y="17266"/>
                  <a:pt x="14136" y="17266"/>
                </a:cubicBezTo>
                <a:close/>
                <a:moveTo>
                  <a:pt x="0" y="68"/>
                </a:moveTo>
                <a:cubicBezTo>
                  <a:pt x="187" y="68"/>
                  <a:pt x="373" y="68"/>
                  <a:pt x="560" y="68"/>
                </a:cubicBezTo>
                <a:cubicBezTo>
                  <a:pt x="1306" y="68"/>
                  <a:pt x="2053" y="203"/>
                  <a:pt x="2752" y="406"/>
                </a:cubicBezTo>
                <a:cubicBezTo>
                  <a:pt x="3452" y="609"/>
                  <a:pt x="4012" y="948"/>
                  <a:pt x="4525" y="1286"/>
                </a:cubicBezTo>
                <a:lnTo>
                  <a:pt x="4245" y="4875"/>
                </a:lnTo>
                <a:cubicBezTo>
                  <a:pt x="3732" y="4537"/>
                  <a:pt x="3172" y="4266"/>
                  <a:pt x="2566" y="3995"/>
                </a:cubicBezTo>
                <a:cubicBezTo>
                  <a:pt x="1959" y="3792"/>
                  <a:pt x="1306" y="3656"/>
                  <a:pt x="606" y="3656"/>
                </a:cubicBezTo>
                <a:cubicBezTo>
                  <a:pt x="420" y="3656"/>
                  <a:pt x="233" y="3656"/>
                  <a:pt x="47" y="3724"/>
                </a:cubicBezTo>
                <a:lnTo>
                  <a:pt x="47" y="68"/>
                </a:lnTo>
                <a:close/>
                <a:moveTo>
                  <a:pt x="4059" y="15641"/>
                </a:moveTo>
                <a:lnTo>
                  <a:pt x="4992" y="15506"/>
                </a:lnTo>
                <a:lnTo>
                  <a:pt x="4992" y="19975"/>
                </a:lnTo>
                <a:cubicBezTo>
                  <a:pt x="4479" y="20381"/>
                  <a:pt x="3825" y="20787"/>
                  <a:pt x="3032" y="21058"/>
                </a:cubicBezTo>
                <a:cubicBezTo>
                  <a:pt x="2193" y="21397"/>
                  <a:pt x="1306" y="21532"/>
                  <a:pt x="327" y="21532"/>
                </a:cubicBezTo>
                <a:cubicBezTo>
                  <a:pt x="233" y="21532"/>
                  <a:pt x="140" y="21532"/>
                  <a:pt x="0" y="21532"/>
                </a:cubicBezTo>
                <a:lnTo>
                  <a:pt x="0" y="17876"/>
                </a:lnTo>
                <a:cubicBezTo>
                  <a:pt x="140" y="17876"/>
                  <a:pt x="280" y="17876"/>
                  <a:pt x="420" y="17876"/>
                </a:cubicBezTo>
                <a:cubicBezTo>
                  <a:pt x="700" y="17876"/>
                  <a:pt x="1026" y="17876"/>
                  <a:pt x="1353" y="17808"/>
                </a:cubicBezTo>
                <a:cubicBezTo>
                  <a:pt x="1679" y="17740"/>
                  <a:pt x="2006" y="17673"/>
                  <a:pt x="2379" y="17605"/>
                </a:cubicBezTo>
                <a:lnTo>
                  <a:pt x="2379" y="15845"/>
                </a:lnTo>
                <a:cubicBezTo>
                  <a:pt x="2986" y="15777"/>
                  <a:pt x="3592" y="15709"/>
                  <a:pt x="4059" y="1564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solidFill>
                <a:schemeClr val="bg1"/>
              </a:solidFill>
            </a:endParaRPr>
          </a:p>
        </p:txBody>
      </p:sp>
      <p:grpSp>
        <p:nvGrpSpPr>
          <p:cNvPr id="28" name="Group 27">
            <a:extLst>
              <a:ext uri="{FF2B5EF4-FFF2-40B4-BE49-F238E27FC236}">
                <a16:creationId xmlns:a16="http://schemas.microsoft.com/office/drawing/2014/main" id="{942380E3-5C89-CD99-CE73-F8FB2B0B2EA9}"/>
              </a:ext>
            </a:extLst>
          </p:cNvPr>
          <p:cNvGrpSpPr/>
          <p:nvPr userDrawn="1"/>
        </p:nvGrpSpPr>
        <p:grpSpPr>
          <a:xfrm>
            <a:off x="12313760" y="-58780"/>
            <a:ext cx="1738741" cy="604829"/>
            <a:chOff x="-1808527" y="-16654"/>
            <a:chExt cx="1738741" cy="604829"/>
          </a:xfrm>
        </p:grpSpPr>
        <p:grpSp>
          <p:nvGrpSpPr>
            <p:cNvPr id="29" name="Group 28">
              <a:extLst>
                <a:ext uri="{FF2B5EF4-FFF2-40B4-BE49-F238E27FC236}">
                  <a16:creationId xmlns:a16="http://schemas.microsoft.com/office/drawing/2014/main" id="{6C1B17E7-B758-E92C-41FE-C3FCB408B5B7}"/>
                </a:ext>
              </a:extLst>
            </p:cNvPr>
            <p:cNvGrpSpPr/>
            <p:nvPr userDrawn="1"/>
          </p:nvGrpSpPr>
          <p:grpSpPr>
            <a:xfrm>
              <a:off x="-1808527" y="-16654"/>
              <a:ext cx="1738741" cy="604829"/>
              <a:chOff x="-2250002" y="21447"/>
              <a:chExt cx="1738741" cy="604829"/>
            </a:xfrm>
          </p:grpSpPr>
          <p:sp>
            <p:nvSpPr>
              <p:cNvPr id="33" name="TextBox 32">
                <a:extLst>
                  <a:ext uri="{FF2B5EF4-FFF2-40B4-BE49-F238E27FC236}">
                    <a16:creationId xmlns:a16="http://schemas.microsoft.com/office/drawing/2014/main" id="{2592DBB0-24EB-F018-C3D8-D6F02FE0B075}"/>
                  </a:ext>
                </a:extLst>
              </p:cNvPr>
              <p:cNvSpPr txBox="1"/>
              <p:nvPr userDrawn="1"/>
            </p:nvSpPr>
            <p:spPr>
              <a:xfrm>
                <a:off x="-2250002" y="21447"/>
                <a:ext cx="343364" cy="246221"/>
              </a:xfrm>
              <a:prstGeom prst="rect">
                <a:avLst/>
              </a:prstGeom>
              <a:noFill/>
            </p:spPr>
            <p:txBody>
              <a:bodyPr wrap="none" rtlCol="0">
                <a:spAutoFit/>
              </a:bodyPr>
              <a:lstStyle/>
              <a:p>
                <a:r>
                  <a:rPr lang="en-US" sz="1000">
                    <a:latin typeface="+mj-lt"/>
                    <a:ea typeface="Open Sans" panose="020B0606030504020204" pitchFamily="34" charset="0"/>
                    <a:cs typeface="Open Sans" panose="020B0606030504020204" pitchFamily="34" charset="0"/>
                  </a:rPr>
                  <a:t>By:</a:t>
                </a:r>
              </a:p>
            </p:txBody>
          </p:sp>
          <p:sp>
            <p:nvSpPr>
              <p:cNvPr id="34" name="TextBox 33">
                <a:extLst>
                  <a:ext uri="{FF2B5EF4-FFF2-40B4-BE49-F238E27FC236}">
                    <a16:creationId xmlns:a16="http://schemas.microsoft.com/office/drawing/2014/main" id="{0A718598-70D7-48B6-C739-86B6B29AA51D}"/>
                  </a:ext>
                </a:extLst>
              </p:cNvPr>
              <p:cNvSpPr txBox="1"/>
              <p:nvPr userDrawn="1"/>
            </p:nvSpPr>
            <p:spPr>
              <a:xfrm>
                <a:off x="-950805" y="380055"/>
                <a:ext cx="439544" cy="246221"/>
              </a:xfrm>
              <a:prstGeom prst="rect">
                <a:avLst/>
              </a:prstGeom>
              <a:noFill/>
            </p:spPr>
            <p:txBody>
              <a:bodyPr wrap="none" rtlCol="0">
                <a:spAutoFit/>
              </a:bodyPr>
              <a:lstStyle/>
              <a:p>
                <a:r>
                  <a:rPr lang="en-US" sz="1000">
                    <a:latin typeface="+mj-lt"/>
                    <a:ea typeface="Open Sans" panose="020B0606030504020204" pitchFamily="34" charset="0"/>
                    <a:cs typeface="Open Sans" panose="020B0606030504020204" pitchFamily="34" charset="0"/>
                  </a:rPr>
                  <a:t>.com</a:t>
                </a:r>
              </a:p>
            </p:txBody>
          </p:sp>
        </p:grpSp>
        <p:grpSp>
          <p:nvGrpSpPr>
            <p:cNvPr id="30" name="Group 29">
              <a:extLst>
                <a:ext uri="{FF2B5EF4-FFF2-40B4-BE49-F238E27FC236}">
                  <a16:creationId xmlns:a16="http://schemas.microsoft.com/office/drawing/2014/main" id="{283F2B32-CF9B-039E-6BAD-EACA915072DD}"/>
                </a:ext>
              </a:extLst>
            </p:cNvPr>
            <p:cNvGrpSpPr/>
            <p:nvPr userDrawn="1"/>
          </p:nvGrpSpPr>
          <p:grpSpPr>
            <a:xfrm>
              <a:off x="-1719071" y="218885"/>
              <a:ext cx="1547194" cy="159662"/>
              <a:chOff x="757647" y="1021854"/>
              <a:chExt cx="5325710" cy="549583"/>
            </a:xfrm>
          </p:grpSpPr>
          <p:sp>
            <p:nvSpPr>
              <p:cNvPr id="31" name="Shape">
                <a:extLst>
                  <a:ext uri="{FF2B5EF4-FFF2-40B4-BE49-F238E27FC236}">
                    <a16:creationId xmlns:a16="http://schemas.microsoft.com/office/drawing/2014/main" id="{FDA8849F-7D05-A81E-C41D-1977C2174A48}"/>
                  </a:ext>
                </a:extLst>
              </p:cNvPr>
              <p:cNvSpPr/>
              <p:nvPr userDrawn="1"/>
            </p:nvSpPr>
            <p:spPr>
              <a:xfrm>
                <a:off x="757647" y="1022945"/>
                <a:ext cx="4193833" cy="548492"/>
              </a:xfrm>
              <a:custGeom>
                <a:avLst/>
                <a:gdLst/>
                <a:ahLst/>
                <a:cxnLst>
                  <a:cxn ang="0">
                    <a:pos x="wd2" y="hd2"/>
                  </a:cxn>
                  <a:cxn ang="5400000">
                    <a:pos x="wd2" y="hd2"/>
                  </a:cxn>
                  <a:cxn ang="10800000">
                    <a:pos x="wd2" y="hd2"/>
                  </a:cxn>
                  <a:cxn ang="16200000">
                    <a:pos x="wd2" y="hd2"/>
                  </a:cxn>
                </a:cxnLst>
                <a:rect l="0" t="0" r="r" b="b"/>
                <a:pathLst>
                  <a:path w="21600" h="21600" extrusionOk="0">
                    <a:moveTo>
                      <a:pt x="0" y="2662"/>
                    </a:moveTo>
                    <a:lnTo>
                      <a:pt x="882" y="2662"/>
                    </a:lnTo>
                    <a:cubicBezTo>
                      <a:pt x="1028" y="2662"/>
                      <a:pt x="1163" y="2791"/>
                      <a:pt x="1280" y="3049"/>
                    </a:cubicBezTo>
                    <a:cubicBezTo>
                      <a:pt x="1398" y="3307"/>
                      <a:pt x="1500" y="3693"/>
                      <a:pt x="1584" y="4165"/>
                    </a:cubicBezTo>
                    <a:cubicBezTo>
                      <a:pt x="1668" y="4638"/>
                      <a:pt x="1730" y="5239"/>
                      <a:pt x="1775" y="5969"/>
                    </a:cubicBezTo>
                    <a:cubicBezTo>
                      <a:pt x="1820" y="6656"/>
                      <a:pt x="1842" y="7472"/>
                      <a:pt x="1842" y="8374"/>
                    </a:cubicBezTo>
                    <a:cubicBezTo>
                      <a:pt x="1842" y="9447"/>
                      <a:pt x="1814" y="10392"/>
                      <a:pt x="1763" y="11165"/>
                    </a:cubicBezTo>
                    <a:cubicBezTo>
                      <a:pt x="1707" y="11938"/>
                      <a:pt x="1634" y="12625"/>
                      <a:pt x="1544" y="13140"/>
                    </a:cubicBezTo>
                    <a:cubicBezTo>
                      <a:pt x="1455" y="13656"/>
                      <a:pt x="1348" y="14042"/>
                      <a:pt x="1224" y="14300"/>
                    </a:cubicBezTo>
                    <a:cubicBezTo>
                      <a:pt x="1101" y="14557"/>
                      <a:pt x="972" y="14686"/>
                      <a:pt x="837" y="14686"/>
                    </a:cubicBezTo>
                    <a:lnTo>
                      <a:pt x="590" y="14686"/>
                    </a:lnTo>
                    <a:lnTo>
                      <a:pt x="590" y="21299"/>
                    </a:lnTo>
                    <a:lnTo>
                      <a:pt x="0" y="21299"/>
                    </a:lnTo>
                    <a:lnTo>
                      <a:pt x="0" y="2662"/>
                    </a:lnTo>
                    <a:close/>
                    <a:moveTo>
                      <a:pt x="584" y="11251"/>
                    </a:moveTo>
                    <a:lnTo>
                      <a:pt x="798" y="11251"/>
                    </a:lnTo>
                    <a:cubicBezTo>
                      <a:pt x="854" y="11251"/>
                      <a:pt x="910" y="11208"/>
                      <a:pt x="966" y="11122"/>
                    </a:cubicBezTo>
                    <a:cubicBezTo>
                      <a:pt x="1022" y="11036"/>
                      <a:pt x="1067" y="10864"/>
                      <a:pt x="1106" y="10650"/>
                    </a:cubicBezTo>
                    <a:cubicBezTo>
                      <a:pt x="1146" y="10435"/>
                      <a:pt x="1179" y="10177"/>
                      <a:pt x="1202" y="9834"/>
                    </a:cubicBezTo>
                    <a:cubicBezTo>
                      <a:pt x="1224" y="9490"/>
                      <a:pt x="1241" y="9104"/>
                      <a:pt x="1241" y="8588"/>
                    </a:cubicBezTo>
                    <a:cubicBezTo>
                      <a:pt x="1241" y="7730"/>
                      <a:pt x="1202" y="7085"/>
                      <a:pt x="1129" y="6656"/>
                    </a:cubicBezTo>
                    <a:cubicBezTo>
                      <a:pt x="1050" y="6227"/>
                      <a:pt x="955" y="6012"/>
                      <a:pt x="826" y="6012"/>
                    </a:cubicBezTo>
                    <a:lnTo>
                      <a:pt x="590" y="6012"/>
                    </a:lnTo>
                    <a:lnTo>
                      <a:pt x="590" y="11251"/>
                    </a:lnTo>
                    <a:close/>
                    <a:moveTo>
                      <a:pt x="2179" y="21256"/>
                    </a:moveTo>
                    <a:lnTo>
                      <a:pt x="2179" y="7085"/>
                    </a:lnTo>
                    <a:lnTo>
                      <a:pt x="2628" y="7085"/>
                    </a:lnTo>
                    <a:lnTo>
                      <a:pt x="2685" y="9576"/>
                    </a:lnTo>
                    <a:cubicBezTo>
                      <a:pt x="2707" y="9233"/>
                      <a:pt x="2735" y="8889"/>
                      <a:pt x="2769" y="8546"/>
                    </a:cubicBezTo>
                    <a:cubicBezTo>
                      <a:pt x="2802" y="8202"/>
                      <a:pt x="2842" y="7901"/>
                      <a:pt x="2887" y="7644"/>
                    </a:cubicBezTo>
                    <a:cubicBezTo>
                      <a:pt x="2932" y="7386"/>
                      <a:pt x="2988" y="7171"/>
                      <a:pt x="3044" y="7043"/>
                    </a:cubicBezTo>
                    <a:cubicBezTo>
                      <a:pt x="3106" y="6871"/>
                      <a:pt x="3173" y="6828"/>
                      <a:pt x="3246" y="6828"/>
                    </a:cubicBezTo>
                    <a:cubicBezTo>
                      <a:pt x="3302" y="6828"/>
                      <a:pt x="3353" y="6871"/>
                      <a:pt x="3403" y="7000"/>
                    </a:cubicBezTo>
                    <a:cubicBezTo>
                      <a:pt x="3448" y="7128"/>
                      <a:pt x="3488" y="7214"/>
                      <a:pt x="3516" y="7386"/>
                    </a:cubicBezTo>
                    <a:lnTo>
                      <a:pt x="3426" y="10779"/>
                    </a:lnTo>
                    <a:cubicBezTo>
                      <a:pt x="3398" y="10650"/>
                      <a:pt x="3364" y="10564"/>
                      <a:pt x="3319" y="10435"/>
                    </a:cubicBezTo>
                    <a:cubicBezTo>
                      <a:pt x="3274" y="10349"/>
                      <a:pt x="3224" y="10306"/>
                      <a:pt x="3156" y="10306"/>
                    </a:cubicBezTo>
                    <a:cubicBezTo>
                      <a:pt x="3038" y="10306"/>
                      <a:pt x="2937" y="10607"/>
                      <a:pt x="2859" y="11208"/>
                    </a:cubicBezTo>
                    <a:cubicBezTo>
                      <a:pt x="2780" y="11809"/>
                      <a:pt x="2741" y="12840"/>
                      <a:pt x="2741" y="14257"/>
                    </a:cubicBezTo>
                    <a:lnTo>
                      <a:pt x="2741" y="21342"/>
                    </a:lnTo>
                    <a:lnTo>
                      <a:pt x="2179" y="21342"/>
                    </a:lnTo>
                    <a:close/>
                    <a:moveTo>
                      <a:pt x="5279" y="15416"/>
                    </a:moveTo>
                    <a:lnTo>
                      <a:pt x="4083" y="15416"/>
                    </a:lnTo>
                    <a:lnTo>
                      <a:pt x="4083" y="15545"/>
                    </a:lnTo>
                    <a:cubicBezTo>
                      <a:pt x="4083" y="16533"/>
                      <a:pt x="4134" y="17263"/>
                      <a:pt x="4235" y="17692"/>
                    </a:cubicBezTo>
                    <a:cubicBezTo>
                      <a:pt x="4336" y="18165"/>
                      <a:pt x="4459" y="18379"/>
                      <a:pt x="4611" y="18379"/>
                    </a:cubicBezTo>
                    <a:cubicBezTo>
                      <a:pt x="4718" y="18379"/>
                      <a:pt x="4807" y="18293"/>
                      <a:pt x="4886" y="18165"/>
                    </a:cubicBezTo>
                    <a:cubicBezTo>
                      <a:pt x="4965" y="17993"/>
                      <a:pt x="5032" y="17821"/>
                      <a:pt x="5088" y="17606"/>
                    </a:cubicBezTo>
                    <a:lnTo>
                      <a:pt x="5195" y="20612"/>
                    </a:lnTo>
                    <a:cubicBezTo>
                      <a:pt x="5128" y="20870"/>
                      <a:pt x="5038" y="21085"/>
                      <a:pt x="4931" y="21299"/>
                    </a:cubicBezTo>
                    <a:cubicBezTo>
                      <a:pt x="4824" y="21514"/>
                      <a:pt x="4695" y="21600"/>
                      <a:pt x="4538" y="21600"/>
                    </a:cubicBezTo>
                    <a:cubicBezTo>
                      <a:pt x="4398" y="21600"/>
                      <a:pt x="4268" y="21471"/>
                      <a:pt x="4145" y="21171"/>
                    </a:cubicBezTo>
                    <a:cubicBezTo>
                      <a:pt x="4021" y="20870"/>
                      <a:pt x="3909" y="20441"/>
                      <a:pt x="3819" y="19839"/>
                    </a:cubicBezTo>
                    <a:cubicBezTo>
                      <a:pt x="3724" y="19238"/>
                      <a:pt x="3651" y="18508"/>
                      <a:pt x="3594" y="17606"/>
                    </a:cubicBezTo>
                    <a:cubicBezTo>
                      <a:pt x="3538" y="16705"/>
                      <a:pt x="3510" y="15631"/>
                      <a:pt x="3510" y="14343"/>
                    </a:cubicBezTo>
                    <a:cubicBezTo>
                      <a:pt x="3510" y="13226"/>
                      <a:pt x="3533" y="12196"/>
                      <a:pt x="3578" y="11251"/>
                    </a:cubicBezTo>
                    <a:cubicBezTo>
                      <a:pt x="3622" y="10306"/>
                      <a:pt x="3684" y="9533"/>
                      <a:pt x="3768" y="8846"/>
                    </a:cubicBezTo>
                    <a:cubicBezTo>
                      <a:pt x="3853" y="8159"/>
                      <a:pt x="3948" y="7644"/>
                      <a:pt x="4066" y="7300"/>
                    </a:cubicBezTo>
                    <a:cubicBezTo>
                      <a:pt x="4178" y="6957"/>
                      <a:pt x="4308" y="6742"/>
                      <a:pt x="4448" y="6742"/>
                    </a:cubicBezTo>
                    <a:cubicBezTo>
                      <a:pt x="4701" y="6742"/>
                      <a:pt x="4903" y="7343"/>
                      <a:pt x="5060" y="8503"/>
                    </a:cubicBezTo>
                    <a:cubicBezTo>
                      <a:pt x="5212" y="9662"/>
                      <a:pt x="5290" y="11380"/>
                      <a:pt x="5290" y="13527"/>
                    </a:cubicBezTo>
                    <a:lnTo>
                      <a:pt x="5290" y="15416"/>
                    </a:lnTo>
                    <a:close/>
                    <a:moveTo>
                      <a:pt x="4695" y="12453"/>
                    </a:moveTo>
                    <a:cubicBezTo>
                      <a:pt x="4695" y="12110"/>
                      <a:pt x="4690" y="11809"/>
                      <a:pt x="4678" y="11466"/>
                    </a:cubicBezTo>
                    <a:cubicBezTo>
                      <a:pt x="4667" y="11165"/>
                      <a:pt x="4650" y="10864"/>
                      <a:pt x="4628" y="10607"/>
                    </a:cubicBezTo>
                    <a:cubicBezTo>
                      <a:pt x="4605" y="10349"/>
                      <a:pt x="4577" y="10177"/>
                      <a:pt x="4544" y="10006"/>
                    </a:cubicBezTo>
                    <a:cubicBezTo>
                      <a:pt x="4510" y="9877"/>
                      <a:pt x="4465" y="9791"/>
                      <a:pt x="4420" y="9791"/>
                    </a:cubicBezTo>
                    <a:cubicBezTo>
                      <a:pt x="4330" y="9791"/>
                      <a:pt x="4257" y="10049"/>
                      <a:pt x="4195" y="10521"/>
                    </a:cubicBezTo>
                    <a:cubicBezTo>
                      <a:pt x="4134" y="10993"/>
                      <a:pt x="4100" y="11637"/>
                      <a:pt x="4089" y="12496"/>
                    </a:cubicBezTo>
                    <a:lnTo>
                      <a:pt x="4695" y="12453"/>
                    </a:lnTo>
                    <a:close/>
                    <a:moveTo>
                      <a:pt x="6773" y="10693"/>
                    </a:moveTo>
                    <a:cubicBezTo>
                      <a:pt x="6706" y="10435"/>
                      <a:pt x="6633" y="10220"/>
                      <a:pt x="6554" y="10091"/>
                    </a:cubicBezTo>
                    <a:cubicBezTo>
                      <a:pt x="6476" y="9963"/>
                      <a:pt x="6402" y="9877"/>
                      <a:pt x="6329" y="9877"/>
                    </a:cubicBezTo>
                    <a:cubicBezTo>
                      <a:pt x="6262" y="9877"/>
                      <a:pt x="6206" y="9963"/>
                      <a:pt x="6167" y="10134"/>
                    </a:cubicBezTo>
                    <a:cubicBezTo>
                      <a:pt x="6127" y="10306"/>
                      <a:pt x="6105" y="10564"/>
                      <a:pt x="6105" y="10864"/>
                    </a:cubicBezTo>
                    <a:cubicBezTo>
                      <a:pt x="6105" y="11208"/>
                      <a:pt x="6127" y="11466"/>
                      <a:pt x="6167" y="11723"/>
                    </a:cubicBezTo>
                    <a:cubicBezTo>
                      <a:pt x="6206" y="11938"/>
                      <a:pt x="6285" y="12196"/>
                      <a:pt x="6402" y="12453"/>
                    </a:cubicBezTo>
                    <a:lnTo>
                      <a:pt x="6520" y="12711"/>
                    </a:lnTo>
                    <a:cubicBezTo>
                      <a:pt x="6672" y="13054"/>
                      <a:pt x="6790" y="13570"/>
                      <a:pt x="6869" y="14257"/>
                    </a:cubicBezTo>
                    <a:cubicBezTo>
                      <a:pt x="6947" y="14944"/>
                      <a:pt x="6987" y="15803"/>
                      <a:pt x="6987" y="16876"/>
                    </a:cubicBezTo>
                    <a:cubicBezTo>
                      <a:pt x="6987" y="17563"/>
                      <a:pt x="6970" y="18208"/>
                      <a:pt x="6930" y="18809"/>
                    </a:cubicBezTo>
                    <a:cubicBezTo>
                      <a:pt x="6891" y="19410"/>
                      <a:pt x="6835" y="19882"/>
                      <a:pt x="6768" y="20312"/>
                    </a:cubicBezTo>
                    <a:cubicBezTo>
                      <a:pt x="6695" y="20741"/>
                      <a:pt x="6610" y="21042"/>
                      <a:pt x="6515" y="21256"/>
                    </a:cubicBezTo>
                    <a:cubicBezTo>
                      <a:pt x="6414" y="21471"/>
                      <a:pt x="6307" y="21600"/>
                      <a:pt x="6183" y="21600"/>
                    </a:cubicBezTo>
                    <a:cubicBezTo>
                      <a:pt x="6054" y="21600"/>
                      <a:pt x="5936" y="21514"/>
                      <a:pt x="5835" y="21342"/>
                    </a:cubicBezTo>
                    <a:cubicBezTo>
                      <a:pt x="5734" y="21171"/>
                      <a:pt x="5639" y="20913"/>
                      <a:pt x="5554" y="20569"/>
                    </a:cubicBezTo>
                    <a:lnTo>
                      <a:pt x="5678" y="17435"/>
                    </a:lnTo>
                    <a:cubicBezTo>
                      <a:pt x="5751" y="17735"/>
                      <a:pt x="5830" y="17950"/>
                      <a:pt x="5914" y="18165"/>
                    </a:cubicBezTo>
                    <a:cubicBezTo>
                      <a:pt x="5993" y="18336"/>
                      <a:pt x="6077" y="18465"/>
                      <a:pt x="6161" y="18465"/>
                    </a:cubicBezTo>
                    <a:cubicBezTo>
                      <a:pt x="6256" y="18465"/>
                      <a:pt x="6329" y="18336"/>
                      <a:pt x="6369" y="18122"/>
                    </a:cubicBezTo>
                    <a:cubicBezTo>
                      <a:pt x="6408" y="17907"/>
                      <a:pt x="6431" y="17649"/>
                      <a:pt x="6431" y="17349"/>
                    </a:cubicBezTo>
                    <a:cubicBezTo>
                      <a:pt x="6431" y="17177"/>
                      <a:pt x="6425" y="17005"/>
                      <a:pt x="6419" y="16876"/>
                    </a:cubicBezTo>
                    <a:cubicBezTo>
                      <a:pt x="6408" y="16748"/>
                      <a:pt x="6397" y="16619"/>
                      <a:pt x="6369" y="16490"/>
                    </a:cubicBezTo>
                    <a:cubicBezTo>
                      <a:pt x="6346" y="16361"/>
                      <a:pt x="6313" y="16275"/>
                      <a:pt x="6268" y="16146"/>
                    </a:cubicBezTo>
                    <a:cubicBezTo>
                      <a:pt x="6223" y="16017"/>
                      <a:pt x="6172" y="15889"/>
                      <a:pt x="6105" y="15760"/>
                    </a:cubicBezTo>
                    <a:lnTo>
                      <a:pt x="5987" y="15502"/>
                    </a:lnTo>
                    <a:cubicBezTo>
                      <a:pt x="5835" y="15116"/>
                      <a:pt x="5723" y="14600"/>
                      <a:pt x="5656" y="13956"/>
                    </a:cubicBezTo>
                    <a:cubicBezTo>
                      <a:pt x="5588" y="13312"/>
                      <a:pt x="5549" y="12410"/>
                      <a:pt x="5549" y="11294"/>
                    </a:cubicBezTo>
                    <a:cubicBezTo>
                      <a:pt x="5549" y="10650"/>
                      <a:pt x="5566" y="10049"/>
                      <a:pt x="5599" y="9490"/>
                    </a:cubicBezTo>
                    <a:cubicBezTo>
                      <a:pt x="5633" y="8932"/>
                      <a:pt x="5684" y="8460"/>
                      <a:pt x="5745" y="8073"/>
                    </a:cubicBezTo>
                    <a:cubicBezTo>
                      <a:pt x="5807" y="7687"/>
                      <a:pt x="5886" y="7343"/>
                      <a:pt x="5976" y="7128"/>
                    </a:cubicBezTo>
                    <a:cubicBezTo>
                      <a:pt x="6066" y="6914"/>
                      <a:pt x="6172" y="6785"/>
                      <a:pt x="6290" y="6785"/>
                    </a:cubicBezTo>
                    <a:cubicBezTo>
                      <a:pt x="6408" y="6785"/>
                      <a:pt x="6520" y="6871"/>
                      <a:pt x="6622" y="7043"/>
                    </a:cubicBezTo>
                    <a:cubicBezTo>
                      <a:pt x="6723" y="7214"/>
                      <a:pt x="6812" y="7429"/>
                      <a:pt x="6897" y="7730"/>
                    </a:cubicBezTo>
                    <a:lnTo>
                      <a:pt x="6773" y="10693"/>
                    </a:lnTo>
                    <a:close/>
                    <a:moveTo>
                      <a:pt x="8992" y="15416"/>
                    </a:moveTo>
                    <a:lnTo>
                      <a:pt x="7795" y="15416"/>
                    </a:lnTo>
                    <a:lnTo>
                      <a:pt x="7795" y="15545"/>
                    </a:lnTo>
                    <a:cubicBezTo>
                      <a:pt x="7795" y="16533"/>
                      <a:pt x="7846" y="17263"/>
                      <a:pt x="7947" y="17692"/>
                    </a:cubicBezTo>
                    <a:cubicBezTo>
                      <a:pt x="8048" y="18165"/>
                      <a:pt x="8172" y="18379"/>
                      <a:pt x="8323" y="18379"/>
                    </a:cubicBezTo>
                    <a:cubicBezTo>
                      <a:pt x="8430" y="18379"/>
                      <a:pt x="8520" y="18293"/>
                      <a:pt x="8598" y="18165"/>
                    </a:cubicBezTo>
                    <a:cubicBezTo>
                      <a:pt x="8677" y="17993"/>
                      <a:pt x="8744" y="17821"/>
                      <a:pt x="8801" y="17606"/>
                    </a:cubicBezTo>
                    <a:lnTo>
                      <a:pt x="8907" y="20612"/>
                    </a:lnTo>
                    <a:cubicBezTo>
                      <a:pt x="8840" y="20870"/>
                      <a:pt x="8750" y="21085"/>
                      <a:pt x="8643" y="21299"/>
                    </a:cubicBezTo>
                    <a:cubicBezTo>
                      <a:pt x="8537" y="21514"/>
                      <a:pt x="8407" y="21600"/>
                      <a:pt x="8250" y="21600"/>
                    </a:cubicBezTo>
                    <a:cubicBezTo>
                      <a:pt x="8110" y="21600"/>
                      <a:pt x="7981" y="21471"/>
                      <a:pt x="7857" y="21171"/>
                    </a:cubicBezTo>
                    <a:cubicBezTo>
                      <a:pt x="7734" y="20870"/>
                      <a:pt x="7621" y="20441"/>
                      <a:pt x="7531" y="19839"/>
                    </a:cubicBezTo>
                    <a:cubicBezTo>
                      <a:pt x="7436" y="19238"/>
                      <a:pt x="7363" y="18508"/>
                      <a:pt x="7307" y="17606"/>
                    </a:cubicBezTo>
                    <a:cubicBezTo>
                      <a:pt x="7251" y="16705"/>
                      <a:pt x="7222" y="15631"/>
                      <a:pt x="7222" y="14343"/>
                    </a:cubicBezTo>
                    <a:cubicBezTo>
                      <a:pt x="7222" y="13226"/>
                      <a:pt x="7245" y="12196"/>
                      <a:pt x="7290" y="11251"/>
                    </a:cubicBezTo>
                    <a:cubicBezTo>
                      <a:pt x="7335" y="10306"/>
                      <a:pt x="7397" y="9533"/>
                      <a:pt x="7481" y="8846"/>
                    </a:cubicBezTo>
                    <a:cubicBezTo>
                      <a:pt x="7565" y="8159"/>
                      <a:pt x="7661" y="7644"/>
                      <a:pt x="7778" y="7300"/>
                    </a:cubicBezTo>
                    <a:cubicBezTo>
                      <a:pt x="7891" y="6957"/>
                      <a:pt x="8020" y="6742"/>
                      <a:pt x="8160" y="6742"/>
                    </a:cubicBezTo>
                    <a:cubicBezTo>
                      <a:pt x="8413" y="6742"/>
                      <a:pt x="8615" y="7343"/>
                      <a:pt x="8773" y="8503"/>
                    </a:cubicBezTo>
                    <a:cubicBezTo>
                      <a:pt x="8924" y="9662"/>
                      <a:pt x="9003" y="11380"/>
                      <a:pt x="9003" y="13527"/>
                    </a:cubicBezTo>
                    <a:lnTo>
                      <a:pt x="9003" y="15416"/>
                    </a:lnTo>
                    <a:close/>
                    <a:moveTo>
                      <a:pt x="8413" y="12453"/>
                    </a:moveTo>
                    <a:cubicBezTo>
                      <a:pt x="8413" y="12110"/>
                      <a:pt x="8407" y="11809"/>
                      <a:pt x="8396" y="11466"/>
                    </a:cubicBezTo>
                    <a:cubicBezTo>
                      <a:pt x="8385" y="11165"/>
                      <a:pt x="8368" y="10864"/>
                      <a:pt x="8346" y="10607"/>
                    </a:cubicBezTo>
                    <a:cubicBezTo>
                      <a:pt x="8323" y="10349"/>
                      <a:pt x="8295" y="10177"/>
                      <a:pt x="8261" y="10006"/>
                    </a:cubicBezTo>
                    <a:cubicBezTo>
                      <a:pt x="8228" y="9834"/>
                      <a:pt x="8183" y="9791"/>
                      <a:pt x="8138" y="9791"/>
                    </a:cubicBezTo>
                    <a:cubicBezTo>
                      <a:pt x="8048" y="9791"/>
                      <a:pt x="7975" y="10049"/>
                      <a:pt x="7913" y="10521"/>
                    </a:cubicBezTo>
                    <a:cubicBezTo>
                      <a:pt x="7851" y="10993"/>
                      <a:pt x="7818" y="11637"/>
                      <a:pt x="7807" y="12496"/>
                    </a:cubicBezTo>
                    <a:lnTo>
                      <a:pt x="8413" y="12453"/>
                    </a:lnTo>
                    <a:close/>
                    <a:moveTo>
                      <a:pt x="9913" y="21256"/>
                    </a:moveTo>
                    <a:lnTo>
                      <a:pt x="9340" y="21256"/>
                    </a:lnTo>
                    <a:lnTo>
                      <a:pt x="9340" y="7085"/>
                    </a:lnTo>
                    <a:lnTo>
                      <a:pt x="9783" y="7085"/>
                    </a:lnTo>
                    <a:lnTo>
                      <a:pt x="9851" y="8846"/>
                    </a:lnTo>
                    <a:cubicBezTo>
                      <a:pt x="9935" y="8202"/>
                      <a:pt x="10025" y="7687"/>
                      <a:pt x="10126" y="7300"/>
                    </a:cubicBezTo>
                    <a:cubicBezTo>
                      <a:pt x="10227" y="6914"/>
                      <a:pt x="10339" y="6742"/>
                      <a:pt x="10463" y="6742"/>
                    </a:cubicBezTo>
                    <a:cubicBezTo>
                      <a:pt x="10671" y="6742"/>
                      <a:pt x="10828" y="7171"/>
                      <a:pt x="10940" y="8030"/>
                    </a:cubicBezTo>
                    <a:cubicBezTo>
                      <a:pt x="11053" y="8889"/>
                      <a:pt x="11109" y="10177"/>
                      <a:pt x="11109" y="11852"/>
                    </a:cubicBezTo>
                    <a:lnTo>
                      <a:pt x="11109" y="21214"/>
                    </a:lnTo>
                    <a:lnTo>
                      <a:pt x="10536" y="21214"/>
                    </a:lnTo>
                    <a:lnTo>
                      <a:pt x="10536" y="12281"/>
                    </a:lnTo>
                    <a:cubicBezTo>
                      <a:pt x="10536" y="11594"/>
                      <a:pt x="10514" y="11036"/>
                      <a:pt x="10474" y="10650"/>
                    </a:cubicBezTo>
                    <a:cubicBezTo>
                      <a:pt x="10429" y="10263"/>
                      <a:pt x="10368" y="10048"/>
                      <a:pt x="10289" y="10048"/>
                    </a:cubicBezTo>
                    <a:cubicBezTo>
                      <a:pt x="10227" y="10048"/>
                      <a:pt x="10160" y="10177"/>
                      <a:pt x="10092" y="10478"/>
                    </a:cubicBezTo>
                    <a:cubicBezTo>
                      <a:pt x="10025" y="10736"/>
                      <a:pt x="9963" y="11122"/>
                      <a:pt x="9913" y="11551"/>
                    </a:cubicBezTo>
                    <a:lnTo>
                      <a:pt x="9913" y="21256"/>
                    </a:lnTo>
                    <a:close/>
                    <a:moveTo>
                      <a:pt x="12687" y="10220"/>
                    </a:moveTo>
                    <a:lnTo>
                      <a:pt x="12215" y="10220"/>
                    </a:lnTo>
                    <a:lnTo>
                      <a:pt x="12215" y="16189"/>
                    </a:lnTo>
                    <a:cubicBezTo>
                      <a:pt x="12215" y="16833"/>
                      <a:pt x="12232" y="17306"/>
                      <a:pt x="12271" y="17563"/>
                    </a:cubicBezTo>
                    <a:cubicBezTo>
                      <a:pt x="12311" y="17821"/>
                      <a:pt x="12361" y="17950"/>
                      <a:pt x="12429" y="17950"/>
                    </a:cubicBezTo>
                    <a:cubicBezTo>
                      <a:pt x="12479" y="17950"/>
                      <a:pt x="12530" y="17907"/>
                      <a:pt x="12580" y="17821"/>
                    </a:cubicBezTo>
                    <a:cubicBezTo>
                      <a:pt x="12631" y="17735"/>
                      <a:pt x="12670" y="17649"/>
                      <a:pt x="12698" y="17478"/>
                    </a:cubicBezTo>
                    <a:lnTo>
                      <a:pt x="12783" y="20441"/>
                    </a:lnTo>
                    <a:cubicBezTo>
                      <a:pt x="12738" y="20612"/>
                      <a:pt x="12670" y="20784"/>
                      <a:pt x="12586" y="20956"/>
                    </a:cubicBezTo>
                    <a:cubicBezTo>
                      <a:pt x="12496" y="21128"/>
                      <a:pt x="12401" y="21213"/>
                      <a:pt x="12305" y="21213"/>
                    </a:cubicBezTo>
                    <a:cubicBezTo>
                      <a:pt x="12064" y="21213"/>
                      <a:pt x="11895" y="20870"/>
                      <a:pt x="11800" y="20140"/>
                    </a:cubicBezTo>
                    <a:cubicBezTo>
                      <a:pt x="11699" y="19453"/>
                      <a:pt x="11654" y="18379"/>
                      <a:pt x="11654" y="16919"/>
                    </a:cubicBezTo>
                    <a:lnTo>
                      <a:pt x="11654" y="10220"/>
                    </a:lnTo>
                    <a:lnTo>
                      <a:pt x="11362" y="10220"/>
                    </a:lnTo>
                    <a:lnTo>
                      <a:pt x="11362" y="7085"/>
                    </a:lnTo>
                    <a:lnTo>
                      <a:pt x="11654" y="7085"/>
                    </a:lnTo>
                    <a:lnTo>
                      <a:pt x="11654" y="2791"/>
                    </a:lnTo>
                    <a:lnTo>
                      <a:pt x="12221" y="2791"/>
                    </a:lnTo>
                    <a:lnTo>
                      <a:pt x="12221" y="7085"/>
                    </a:lnTo>
                    <a:lnTo>
                      <a:pt x="12693" y="7085"/>
                    </a:lnTo>
                    <a:lnTo>
                      <a:pt x="12693" y="10220"/>
                    </a:lnTo>
                    <a:close/>
                    <a:moveTo>
                      <a:pt x="13069" y="8331"/>
                    </a:moveTo>
                    <a:cubicBezTo>
                      <a:pt x="13176" y="7858"/>
                      <a:pt x="13294" y="7472"/>
                      <a:pt x="13428" y="7214"/>
                    </a:cubicBezTo>
                    <a:cubicBezTo>
                      <a:pt x="13563" y="6914"/>
                      <a:pt x="13698" y="6785"/>
                      <a:pt x="13833" y="6785"/>
                    </a:cubicBezTo>
                    <a:cubicBezTo>
                      <a:pt x="14063" y="6785"/>
                      <a:pt x="14243" y="7214"/>
                      <a:pt x="14383" y="8073"/>
                    </a:cubicBezTo>
                    <a:cubicBezTo>
                      <a:pt x="14524" y="8932"/>
                      <a:pt x="14591" y="10263"/>
                      <a:pt x="14591" y="12110"/>
                    </a:cubicBezTo>
                    <a:lnTo>
                      <a:pt x="14591" y="21299"/>
                    </a:lnTo>
                    <a:lnTo>
                      <a:pt x="14153" y="21299"/>
                    </a:lnTo>
                    <a:lnTo>
                      <a:pt x="14102" y="19882"/>
                    </a:lnTo>
                    <a:lnTo>
                      <a:pt x="14085" y="19882"/>
                    </a:lnTo>
                    <a:cubicBezTo>
                      <a:pt x="14035" y="20398"/>
                      <a:pt x="13962" y="20827"/>
                      <a:pt x="13872" y="21128"/>
                    </a:cubicBezTo>
                    <a:cubicBezTo>
                      <a:pt x="13782" y="21471"/>
                      <a:pt x="13676" y="21600"/>
                      <a:pt x="13552" y="21600"/>
                    </a:cubicBezTo>
                    <a:cubicBezTo>
                      <a:pt x="13445" y="21600"/>
                      <a:pt x="13355" y="21471"/>
                      <a:pt x="13277" y="21256"/>
                    </a:cubicBezTo>
                    <a:cubicBezTo>
                      <a:pt x="13198" y="21042"/>
                      <a:pt x="13131" y="20698"/>
                      <a:pt x="13080" y="20312"/>
                    </a:cubicBezTo>
                    <a:cubicBezTo>
                      <a:pt x="13030" y="19925"/>
                      <a:pt x="12990" y="19453"/>
                      <a:pt x="12962" y="18895"/>
                    </a:cubicBezTo>
                    <a:cubicBezTo>
                      <a:pt x="12934" y="18336"/>
                      <a:pt x="12923" y="17778"/>
                      <a:pt x="12923" y="17177"/>
                    </a:cubicBezTo>
                    <a:cubicBezTo>
                      <a:pt x="12923" y="16361"/>
                      <a:pt x="12945" y="15631"/>
                      <a:pt x="12996" y="15073"/>
                    </a:cubicBezTo>
                    <a:cubicBezTo>
                      <a:pt x="13041" y="14472"/>
                      <a:pt x="13108" y="13999"/>
                      <a:pt x="13187" y="13613"/>
                    </a:cubicBezTo>
                    <a:cubicBezTo>
                      <a:pt x="13266" y="13226"/>
                      <a:pt x="13361" y="12969"/>
                      <a:pt x="13473" y="12797"/>
                    </a:cubicBezTo>
                    <a:cubicBezTo>
                      <a:pt x="13580" y="12625"/>
                      <a:pt x="13698" y="12539"/>
                      <a:pt x="13822" y="12539"/>
                    </a:cubicBezTo>
                    <a:lnTo>
                      <a:pt x="14012" y="12539"/>
                    </a:lnTo>
                    <a:lnTo>
                      <a:pt x="14012" y="11766"/>
                    </a:lnTo>
                    <a:cubicBezTo>
                      <a:pt x="14012" y="11251"/>
                      <a:pt x="13990" y="10821"/>
                      <a:pt x="13939" y="10564"/>
                    </a:cubicBezTo>
                    <a:cubicBezTo>
                      <a:pt x="13889" y="10263"/>
                      <a:pt x="13822" y="10134"/>
                      <a:pt x="13732" y="10134"/>
                    </a:cubicBezTo>
                    <a:cubicBezTo>
                      <a:pt x="13653" y="10134"/>
                      <a:pt x="13580" y="10220"/>
                      <a:pt x="13501" y="10392"/>
                    </a:cubicBezTo>
                    <a:cubicBezTo>
                      <a:pt x="13428" y="10564"/>
                      <a:pt x="13344" y="10864"/>
                      <a:pt x="13254" y="11251"/>
                    </a:cubicBezTo>
                    <a:lnTo>
                      <a:pt x="13069" y="8331"/>
                    </a:lnTo>
                    <a:close/>
                    <a:moveTo>
                      <a:pt x="14024" y="15116"/>
                    </a:moveTo>
                    <a:lnTo>
                      <a:pt x="13895" y="15159"/>
                    </a:lnTo>
                    <a:cubicBezTo>
                      <a:pt x="13822" y="15159"/>
                      <a:pt x="13760" y="15245"/>
                      <a:pt x="13715" y="15330"/>
                    </a:cubicBezTo>
                    <a:cubicBezTo>
                      <a:pt x="13664" y="15416"/>
                      <a:pt x="13625" y="15545"/>
                      <a:pt x="13597" y="15717"/>
                    </a:cubicBezTo>
                    <a:cubicBezTo>
                      <a:pt x="13569" y="15846"/>
                      <a:pt x="13546" y="16060"/>
                      <a:pt x="13535" y="16232"/>
                    </a:cubicBezTo>
                    <a:cubicBezTo>
                      <a:pt x="13524" y="16447"/>
                      <a:pt x="13518" y="16662"/>
                      <a:pt x="13518" y="16876"/>
                    </a:cubicBezTo>
                    <a:cubicBezTo>
                      <a:pt x="13518" y="17478"/>
                      <a:pt x="13541" y="17907"/>
                      <a:pt x="13591" y="18122"/>
                    </a:cubicBezTo>
                    <a:cubicBezTo>
                      <a:pt x="13636" y="18336"/>
                      <a:pt x="13692" y="18465"/>
                      <a:pt x="13754" y="18465"/>
                    </a:cubicBezTo>
                    <a:cubicBezTo>
                      <a:pt x="13816" y="18465"/>
                      <a:pt x="13872" y="18336"/>
                      <a:pt x="13923" y="18036"/>
                    </a:cubicBezTo>
                    <a:cubicBezTo>
                      <a:pt x="13973" y="17778"/>
                      <a:pt x="14007" y="17478"/>
                      <a:pt x="14029" y="17134"/>
                    </a:cubicBezTo>
                    <a:lnTo>
                      <a:pt x="14029" y="15116"/>
                    </a:lnTo>
                    <a:close/>
                    <a:moveTo>
                      <a:pt x="16192" y="10220"/>
                    </a:moveTo>
                    <a:lnTo>
                      <a:pt x="15720" y="10220"/>
                    </a:lnTo>
                    <a:lnTo>
                      <a:pt x="15720" y="16189"/>
                    </a:lnTo>
                    <a:cubicBezTo>
                      <a:pt x="15720" y="16833"/>
                      <a:pt x="15737" y="17306"/>
                      <a:pt x="15776" y="17563"/>
                    </a:cubicBezTo>
                    <a:cubicBezTo>
                      <a:pt x="15815" y="17821"/>
                      <a:pt x="15866" y="17950"/>
                      <a:pt x="15933" y="17950"/>
                    </a:cubicBezTo>
                    <a:cubicBezTo>
                      <a:pt x="15984" y="17950"/>
                      <a:pt x="16034" y="17907"/>
                      <a:pt x="16085" y="17821"/>
                    </a:cubicBezTo>
                    <a:cubicBezTo>
                      <a:pt x="16135" y="17735"/>
                      <a:pt x="16175" y="17649"/>
                      <a:pt x="16203" y="17478"/>
                    </a:cubicBezTo>
                    <a:lnTo>
                      <a:pt x="16287" y="20441"/>
                    </a:lnTo>
                    <a:cubicBezTo>
                      <a:pt x="16242" y="20612"/>
                      <a:pt x="16175" y="20784"/>
                      <a:pt x="16090" y="20956"/>
                    </a:cubicBezTo>
                    <a:cubicBezTo>
                      <a:pt x="16001" y="21128"/>
                      <a:pt x="15905" y="21213"/>
                      <a:pt x="15810" y="21213"/>
                    </a:cubicBezTo>
                    <a:cubicBezTo>
                      <a:pt x="15568" y="21213"/>
                      <a:pt x="15400" y="20870"/>
                      <a:pt x="15304" y="20140"/>
                    </a:cubicBezTo>
                    <a:cubicBezTo>
                      <a:pt x="15203" y="19453"/>
                      <a:pt x="15158" y="18379"/>
                      <a:pt x="15158" y="16919"/>
                    </a:cubicBezTo>
                    <a:lnTo>
                      <a:pt x="15158" y="10220"/>
                    </a:lnTo>
                    <a:lnTo>
                      <a:pt x="14866" y="10220"/>
                    </a:lnTo>
                    <a:lnTo>
                      <a:pt x="14866" y="7085"/>
                    </a:lnTo>
                    <a:lnTo>
                      <a:pt x="15158" y="7085"/>
                    </a:lnTo>
                    <a:lnTo>
                      <a:pt x="15158" y="2791"/>
                    </a:lnTo>
                    <a:lnTo>
                      <a:pt x="15725" y="2791"/>
                    </a:lnTo>
                    <a:lnTo>
                      <a:pt x="15725" y="7085"/>
                    </a:lnTo>
                    <a:lnTo>
                      <a:pt x="16197" y="7085"/>
                    </a:lnTo>
                    <a:lnTo>
                      <a:pt x="16197" y="10220"/>
                    </a:lnTo>
                    <a:close/>
                    <a:moveTo>
                      <a:pt x="16871" y="4294"/>
                    </a:moveTo>
                    <a:cubicBezTo>
                      <a:pt x="16776" y="4294"/>
                      <a:pt x="16697" y="4080"/>
                      <a:pt x="16646" y="3650"/>
                    </a:cubicBezTo>
                    <a:cubicBezTo>
                      <a:pt x="16596" y="3221"/>
                      <a:pt x="16568" y="2705"/>
                      <a:pt x="16568" y="2147"/>
                    </a:cubicBezTo>
                    <a:cubicBezTo>
                      <a:pt x="16568" y="1546"/>
                      <a:pt x="16596" y="1031"/>
                      <a:pt x="16646" y="644"/>
                    </a:cubicBezTo>
                    <a:cubicBezTo>
                      <a:pt x="16697" y="215"/>
                      <a:pt x="16776" y="0"/>
                      <a:pt x="16866" y="0"/>
                    </a:cubicBezTo>
                    <a:cubicBezTo>
                      <a:pt x="16961" y="0"/>
                      <a:pt x="17034" y="215"/>
                      <a:pt x="17085" y="601"/>
                    </a:cubicBezTo>
                    <a:cubicBezTo>
                      <a:pt x="17135" y="1031"/>
                      <a:pt x="17163" y="1546"/>
                      <a:pt x="17163" y="2147"/>
                    </a:cubicBezTo>
                    <a:cubicBezTo>
                      <a:pt x="17163" y="2748"/>
                      <a:pt x="17135" y="3264"/>
                      <a:pt x="17085" y="3693"/>
                    </a:cubicBezTo>
                    <a:cubicBezTo>
                      <a:pt x="17045" y="4122"/>
                      <a:pt x="16972" y="4294"/>
                      <a:pt x="16871" y="4294"/>
                    </a:cubicBezTo>
                    <a:close/>
                    <a:moveTo>
                      <a:pt x="16585" y="21256"/>
                    </a:moveTo>
                    <a:lnTo>
                      <a:pt x="16585" y="7085"/>
                    </a:lnTo>
                    <a:lnTo>
                      <a:pt x="17158" y="7085"/>
                    </a:lnTo>
                    <a:lnTo>
                      <a:pt x="17158" y="21256"/>
                    </a:lnTo>
                    <a:lnTo>
                      <a:pt x="16585" y="21256"/>
                    </a:lnTo>
                    <a:close/>
                    <a:moveTo>
                      <a:pt x="19477" y="14085"/>
                    </a:moveTo>
                    <a:cubicBezTo>
                      <a:pt x="19477" y="15245"/>
                      <a:pt x="19455" y="16275"/>
                      <a:pt x="19404" y="17220"/>
                    </a:cubicBezTo>
                    <a:cubicBezTo>
                      <a:pt x="19354" y="18165"/>
                      <a:pt x="19286" y="18938"/>
                      <a:pt x="19196" y="19582"/>
                    </a:cubicBezTo>
                    <a:cubicBezTo>
                      <a:pt x="19106" y="20226"/>
                      <a:pt x="19005" y="20741"/>
                      <a:pt x="18887" y="21085"/>
                    </a:cubicBezTo>
                    <a:cubicBezTo>
                      <a:pt x="18769" y="21428"/>
                      <a:pt x="18640" y="21600"/>
                      <a:pt x="18505" y="21600"/>
                    </a:cubicBezTo>
                    <a:cubicBezTo>
                      <a:pt x="18371" y="21600"/>
                      <a:pt x="18241" y="21428"/>
                      <a:pt x="18124" y="21128"/>
                    </a:cubicBezTo>
                    <a:cubicBezTo>
                      <a:pt x="18006" y="20784"/>
                      <a:pt x="17905" y="20355"/>
                      <a:pt x="17820" y="19711"/>
                    </a:cubicBezTo>
                    <a:cubicBezTo>
                      <a:pt x="17736" y="19109"/>
                      <a:pt x="17669" y="18336"/>
                      <a:pt x="17618" y="17435"/>
                    </a:cubicBezTo>
                    <a:cubicBezTo>
                      <a:pt x="17568" y="16533"/>
                      <a:pt x="17545" y="15502"/>
                      <a:pt x="17545" y="14386"/>
                    </a:cubicBezTo>
                    <a:cubicBezTo>
                      <a:pt x="17545" y="13183"/>
                      <a:pt x="17568" y="12110"/>
                      <a:pt x="17618" y="11165"/>
                    </a:cubicBezTo>
                    <a:cubicBezTo>
                      <a:pt x="17669" y="10220"/>
                      <a:pt x="17736" y="9404"/>
                      <a:pt x="17826" y="8760"/>
                    </a:cubicBezTo>
                    <a:cubicBezTo>
                      <a:pt x="17916" y="8116"/>
                      <a:pt x="18017" y="7601"/>
                      <a:pt x="18135" y="7257"/>
                    </a:cubicBezTo>
                    <a:cubicBezTo>
                      <a:pt x="18253" y="6914"/>
                      <a:pt x="18382" y="6742"/>
                      <a:pt x="18517" y="6742"/>
                    </a:cubicBezTo>
                    <a:cubicBezTo>
                      <a:pt x="18651" y="6742"/>
                      <a:pt x="18781" y="6914"/>
                      <a:pt x="18899" y="7214"/>
                    </a:cubicBezTo>
                    <a:cubicBezTo>
                      <a:pt x="19017" y="7515"/>
                      <a:pt x="19118" y="7987"/>
                      <a:pt x="19202" y="8631"/>
                    </a:cubicBezTo>
                    <a:cubicBezTo>
                      <a:pt x="19286" y="9233"/>
                      <a:pt x="19354" y="10006"/>
                      <a:pt x="19404" y="10907"/>
                    </a:cubicBezTo>
                    <a:cubicBezTo>
                      <a:pt x="19455" y="11809"/>
                      <a:pt x="19477" y="12883"/>
                      <a:pt x="19477" y="14085"/>
                    </a:cubicBezTo>
                    <a:close/>
                    <a:moveTo>
                      <a:pt x="18893" y="14214"/>
                    </a:moveTo>
                    <a:cubicBezTo>
                      <a:pt x="18893" y="13441"/>
                      <a:pt x="18882" y="12797"/>
                      <a:pt x="18865" y="12239"/>
                    </a:cubicBezTo>
                    <a:cubicBezTo>
                      <a:pt x="18842" y="11680"/>
                      <a:pt x="18814" y="11251"/>
                      <a:pt x="18781" y="10907"/>
                    </a:cubicBezTo>
                    <a:cubicBezTo>
                      <a:pt x="18747" y="10564"/>
                      <a:pt x="18702" y="10306"/>
                      <a:pt x="18657" y="10134"/>
                    </a:cubicBezTo>
                    <a:cubicBezTo>
                      <a:pt x="18612" y="9963"/>
                      <a:pt x="18562" y="9920"/>
                      <a:pt x="18517" y="9920"/>
                    </a:cubicBezTo>
                    <a:cubicBezTo>
                      <a:pt x="18466" y="9920"/>
                      <a:pt x="18421" y="10006"/>
                      <a:pt x="18376" y="10134"/>
                    </a:cubicBezTo>
                    <a:cubicBezTo>
                      <a:pt x="18331" y="10263"/>
                      <a:pt x="18292" y="10521"/>
                      <a:pt x="18258" y="10821"/>
                    </a:cubicBezTo>
                    <a:cubicBezTo>
                      <a:pt x="18225" y="11165"/>
                      <a:pt x="18197" y="11594"/>
                      <a:pt x="18174" y="12153"/>
                    </a:cubicBezTo>
                    <a:cubicBezTo>
                      <a:pt x="18152" y="12711"/>
                      <a:pt x="18146" y="13355"/>
                      <a:pt x="18146" y="14214"/>
                    </a:cubicBezTo>
                    <a:cubicBezTo>
                      <a:pt x="18146" y="15631"/>
                      <a:pt x="18185" y="16705"/>
                      <a:pt x="18264" y="17349"/>
                    </a:cubicBezTo>
                    <a:cubicBezTo>
                      <a:pt x="18343" y="18036"/>
                      <a:pt x="18432" y="18336"/>
                      <a:pt x="18528" y="18336"/>
                    </a:cubicBezTo>
                    <a:cubicBezTo>
                      <a:pt x="18578" y="18336"/>
                      <a:pt x="18623" y="18250"/>
                      <a:pt x="18668" y="18122"/>
                    </a:cubicBezTo>
                    <a:cubicBezTo>
                      <a:pt x="18713" y="17993"/>
                      <a:pt x="18753" y="17735"/>
                      <a:pt x="18786" y="17435"/>
                    </a:cubicBezTo>
                    <a:cubicBezTo>
                      <a:pt x="18820" y="17091"/>
                      <a:pt x="18848" y="16662"/>
                      <a:pt x="18871" y="16146"/>
                    </a:cubicBezTo>
                    <a:cubicBezTo>
                      <a:pt x="18882" y="15631"/>
                      <a:pt x="18893" y="14987"/>
                      <a:pt x="18893" y="14214"/>
                    </a:cubicBezTo>
                    <a:close/>
                    <a:moveTo>
                      <a:pt x="20404" y="21256"/>
                    </a:moveTo>
                    <a:lnTo>
                      <a:pt x="19831" y="21256"/>
                    </a:lnTo>
                    <a:lnTo>
                      <a:pt x="19831" y="7085"/>
                    </a:lnTo>
                    <a:lnTo>
                      <a:pt x="20275" y="7085"/>
                    </a:lnTo>
                    <a:lnTo>
                      <a:pt x="20342" y="8846"/>
                    </a:lnTo>
                    <a:cubicBezTo>
                      <a:pt x="20426" y="8202"/>
                      <a:pt x="20516" y="7687"/>
                      <a:pt x="20617" y="7300"/>
                    </a:cubicBezTo>
                    <a:cubicBezTo>
                      <a:pt x="20718" y="6914"/>
                      <a:pt x="20831" y="6742"/>
                      <a:pt x="20954" y="6742"/>
                    </a:cubicBezTo>
                    <a:cubicBezTo>
                      <a:pt x="21162" y="6742"/>
                      <a:pt x="21319" y="7171"/>
                      <a:pt x="21432" y="8030"/>
                    </a:cubicBezTo>
                    <a:cubicBezTo>
                      <a:pt x="21544" y="8889"/>
                      <a:pt x="21600" y="10177"/>
                      <a:pt x="21600" y="11852"/>
                    </a:cubicBezTo>
                    <a:lnTo>
                      <a:pt x="21600" y="21214"/>
                    </a:lnTo>
                    <a:lnTo>
                      <a:pt x="21027" y="21214"/>
                    </a:lnTo>
                    <a:lnTo>
                      <a:pt x="21027" y="12281"/>
                    </a:lnTo>
                    <a:cubicBezTo>
                      <a:pt x="21027" y="11594"/>
                      <a:pt x="21005" y="11036"/>
                      <a:pt x="20965" y="10650"/>
                    </a:cubicBezTo>
                    <a:cubicBezTo>
                      <a:pt x="20920" y="10263"/>
                      <a:pt x="20859" y="10048"/>
                      <a:pt x="20780" y="10048"/>
                    </a:cubicBezTo>
                    <a:cubicBezTo>
                      <a:pt x="20718" y="10048"/>
                      <a:pt x="20651" y="10177"/>
                      <a:pt x="20583" y="10478"/>
                    </a:cubicBezTo>
                    <a:cubicBezTo>
                      <a:pt x="20516" y="10736"/>
                      <a:pt x="20454" y="11122"/>
                      <a:pt x="20404" y="11551"/>
                    </a:cubicBezTo>
                    <a:lnTo>
                      <a:pt x="20404" y="21256"/>
                    </a:lnTo>
                    <a:close/>
                  </a:path>
                </a:pathLst>
              </a:custGeom>
              <a:solidFill>
                <a:srgbClr val="002033"/>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0289A039-CDE0-CE6C-46D3-ECDB687F6BD1}"/>
                  </a:ext>
                </a:extLst>
              </p:cNvPr>
              <p:cNvSpPr/>
              <p:nvPr userDrawn="1"/>
            </p:nvSpPr>
            <p:spPr>
              <a:xfrm>
                <a:off x="5032172" y="1021854"/>
                <a:ext cx="1051185" cy="549583"/>
              </a:xfrm>
              <a:custGeom>
                <a:avLst/>
                <a:gdLst/>
                <a:ahLst/>
                <a:cxnLst>
                  <a:cxn ang="0">
                    <a:pos x="wd2" y="hd2"/>
                  </a:cxn>
                  <a:cxn ang="5400000">
                    <a:pos x="wd2" y="hd2"/>
                  </a:cxn>
                  <a:cxn ang="10800000">
                    <a:pos x="wd2" y="hd2"/>
                  </a:cxn>
                  <a:cxn ang="16200000">
                    <a:pos x="wd2" y="hd2"/>
                  </a:cxn>
                </a:cxnLst>
                <a:rect l="0" t="0" r="r" b="b"/>
                <a:pathLst>
                  <a:path w="21600" h="21600" extrusionOk="0">
                    <a:moveTo>
                      <a:pt x="15954" y="0"/>
                    </a:moveTo>
                    <a:cubicBezTo>
                      <a:pt x="13287" y="0"/>
                      <a:pt x="11002" y="3514"/>
                      <a:pt x="10441" y="8443"/>
                    </a:cubicBezTo>
                    <a:cubicBezTo>
                      <a:pt x="9052" y="8229"/>
                      <a:pt x="6050" y="7757"/>
                      <a:pt x="5198" y="7671"/>
                    </a:cubicBezTo>
                    <a:cubicBezTo>
                      <a:pt x="5154" y="7671"/>
                      <a:pt x="5109" y="7671"/>
                      <a:pt x="5041" y="7671"/>
                    </a:cubicBezTo>
                    <a:cubicBezTo>
                      <a:pt x="4638" y="7671"/>
                      <a:pt x="4280" y="7886"/>
                      <a:pt x="4033" y="8357"/>
                    </a:cubicBezTo>
                    <a:cubicBezTo>
                      <a:pt x="3563" y="9214"/>
                      <a:pt x="3563" y="10457"/>
                      <a:pt x="3563" y="10843"/>
                    </a:cubicBezTo>
                    <a:cubicBezTo>
                      <a:pt x="3563" y="11271"/>
                      <a:pt x="3563" y="12514"/>
                      <a:pt x="4033" y="13329"/>
                    </a:cubicBezTo>
                    <a:cubicBezTo>
                      <a:pt x="4280" y="13800"/>
                      <a:pt x="4638" y="14014"/>
                      <a:pt x="5041" y="14014"/>
                    </a:cubicBezTo>
                    <a:cubicBezTo>
                      <a:pt x="5086" y="14014"/>
                      <a:pt x="5131" y="14014"/>
                      <a:pt x="5198" y="14014"/>
                    </a:cubicBezTo>
                    <a:cubicBezTo>
                      <a:pt x="5803" y="13929"/>
                      <a:pt x="7417" y="13714"/>
                      <a:pt x="8313" y="13543"/>
                    </a:cubicBezTo>
                    <a:lnTo>
                      <a:pt x="9657" y="13329"/>
                    </a:lnTo>
                    <a:cubicBezTo>
                      <a:pt x="9971" y="13286"/>
                      <a:pt x="10262" y="13243"/>
                      <a:pt x="10464" y="13200"/>
                    </a:cubicBezTo>
                    <a:cubicBezTo>
                      <a:pt x="11046" y="18043"/>
                      <a:pt x="13332" y="21557"/>
                      <a:pt x="15954" y="21557"/>
                    </a:cubicBezTo>
                    <a:cubicBezTo>
                      <a:pt x="19068" y="21557"/>
                      <a:pt x="21600" y="16714"/>
                      <a:pt x="21600" y="10757"/>
                    </a:cubicBezTo>
                    <a:cubicBezTo>
                      <a:pt x="21600" y="4843"/>
                      <a:pt x="19068" y="0"/>
                      <a:pt x="15954" y="0"/>
                    </a:cubicBezTo>
                    <a:close/>
                    <a:moveTo>
                      <a:pt x="15954" y="17229"/>
                    </a:moveTo>
                    <a:cubicBezTo>
                      <a:pt x="14094" y="17229"/>
                      <a:pt x="12593" y="14357"/>
                      <a:pt x="12593" y="10800"/>
                    </a:cubicBezTo>
                    <a:cubicBezTo>
                      <a:pt x="12593" y="7243"/>
                      <a:pt x="14094" y="4371"/>
                      <a:pt x="15954" y="4371"/>
                    </a:cubicBezTo>
                    <a:cubicBezTo>
                      <a:pt x="17813" y="4371"/>
                      <a:pt x="19315" y="7243"/>
                      <a:pt x="19315" y="10800"/>
                    </a:cubicBezTo>
                    <a:cubicBezTo>
                      <a:pt x="19315" y="14357"/>
                      <a:pt x="17813" y="17229"/>
                      <a:pt x="15954" y="17229"/>
                    </a:cubicBezTo>
                    <a:close/>
                    <a:moveTo>
                      <a:pt x="9007" y="15514"/>
                    </a:moveTo>
                    <a:lnTo>
                      <a:pt x="9007" y="20014"/>
                    </a:lnTo>
                    <a:cubicBezTo>
                      <a:pt x="8627" y="20443"/>
                      <a:pt x="8134" y="20786"/>
                      <a:pt x="7506" y="21129"/>
                    </a:cubicBezTo>
                    <a:cubicBezTo>
                      <a:pt x="6879" y="21429"/>
                      <a:pt x="6207" y="21600"/>
                      <a:pt x="5467" y="21600"/>
                    </a:cubicBezTo>
                    <a:cubicBezTo>
                      <a:pt x="4324" y="21600"/>
                      <a:pt x="3339" y="21171"/>
                      <a:pt x="2532" y="20271"/>
                    </a:cubicBezTo>
                    <a:cubicBezTo>
                      <a:pt x="1725" y="19371"/>
                      <a:pt x="1098" y="18129"/>
                      <a:pt x="650" y="16500"/>
                    </a:cubicBezTo>
                    <a:cubicBezTo>
                      <a:pt x="224" y="14871"/>
                      <a:pt x="0" y="12986"/>
                      <a:pt x="0" y="10800"/>
                    </a:cubicBezTo>
                    <a:cubicBezTo>
                      <a:pt x="0" y="8657"/>
                      <a:pt x="246" y="6729"/>
                      <a:pt x="717" y="5143"/>
                    </a:cubicBezTo>
                    <a:cubicBezTo>
                      <a:pt x="1210" y="3514"/>
                      <a:pt x="1860" y="2271"/>
                      <a:pt x="2711" y="1371"/>
                    </a:cubicBezTo>
                    <a:cubicBezTo>
                      <a:pt x="3563" y="471"/>
                      <a:pt x="4549" y="43"/>
                      <a:pt x="5646" y="43"/>
                    </a:cubicBezTo>
                    <a:cubicBezTo>
                      <a:pt x="6229" y="43"/>
                      <a:pt x="6767" y="171"/>
                      <a:pt x="7282" y="386"/>
                    </a:cubicBezTo>
                    <a:cubicBezTo>
                      <a:pt x="7798" y="600"/>
                      <a:pt x="8246" y="900"/>
                      <a:pt x="8627" y="1243"/>
                    </a:cubicBezTo>
                    <a:lnTo>
                      <a:pt x="8402" y="4843"/>
                    </a:lnTo>
                    <a:cubicBezTo>
                      <a:pt x="8022" y="4500"/>
                      <a:pt x="7596" y="4200"/>
                      <a:pt x="7125" y="3986"/>
                    </a:cubicBezTo>
                    <a:cubicBezTo>
                      <a:pt x="6655" y="3771"/>
                      <a:pt x="6162" y="3643"/>
                      <a:pt x="5624" y="3643"/>
                    </a:cubicBezTo>
                    <a:cubicBezTo>
                      <a:pt x="4817" y="3643"/>
                      <a:pt x="4168" y="3943"/>
                      <a:pt x="3630" y="4586"/>
                    </a:cubicBezTo>
                    <a:cubicBezTo>
                      <a:pt x="3115" y="5186"/>
                      <a:pt x="2734" y="6043"/>
                      <a:pt x="2487" y="7114"/>
                    </a:cubicBezTo>
                    <a:cubicBezTo>
                      <a:pt x="2241" y="8186"/>
                      <a:pt x="2106" y="9386"/>
                      <a:pt x="2106" y="10714"/>
                    </a:cubicBezTo>
                    <a:cubicBezTo>
                      <a:pt x="2106" y="12129"/>
                      <a:pt x="2241" y="13371"/>
                      <a:pt x="2487" y="14443"/>
                    </a:cubicBezTo>
                    <a:cubicBezTo>
                      <a:pt x="2734" y="15514"/>
                      <a:pt x="3115" y="16371"/>
                      <a:pt x="3607" y="17014"/>
                    </a:cubicBezTo>
                    <a:cubicBezTo>
                      <a:pt x="4100" y="17614"/>
                      <a:pt x="4728" y="17957"/>
                      <a:pt x="5490" y="17957"/>
                    </a:cubicBezTo>
                    <a:cubicBezTo>
                      <a:pt x="5714" y="17957"/>
                      <a:pt x="5960" y="17914"/>
                      <a:pt x="6207" y="17871"/>
                    </a:cubicBezTo>
                    <a:cubicBezTo>
                      <a:pt x="6453" y="17829"/>
                      <a:pt x="6722" y="17743"/>
                      <a:pt x="6968" y="17614"/>
                    </a:cubicBezTo>
                    <a:lnTo>
                      <a:pt x="6968" y="15814"/>
                    </a:lnTo>
                    <a:cubicBezTo>
                      <a:pt x="7439" y="15729"/>
                      <a:pt x="7887" y="15686"/>
                      <a:pt x="8246" y="15643"/>
                    </a:cubicBezTo>
                    <a:lnTo>
                      <a:pt x="9007" y="15514"/>
                    </a:lnTo>
                    <a:close/>
                  </a:path>
                </a:pathLst>
              </a:custGeom>
              <a:solidFill>
                <a:srgbClr val="008C58"/>
              </a:solidFill>
              <a:ln w="12700">
                <a:miter lim="400000"/>
              </a:ln>
            </p:spPr>
            <p:txBody>
              <a:bodyPr lIns="38100" tIns="38100" rIns="38100" bIns="38100" anchor="ctr"/>
              <a:lstStyle/>
              <a:p>
                <a:pPr>
                  <a:defRPr sz="3000">
                    <a:solidFill>
                      <a:srgbClr val="FFFFFF"/>
                    </a:solidFill>
                  </a:defRPr>
                </a:pPr>
                <a:endParaRPr/>
              </a:p>
            </p:txBody>
          </p:sp>
        </p:grpSp>
      </p:grpSp>
      <p:grpSp>
        <p:nvGrpSpPr>
          <p:cNvPr id="12" name="Group 11">
            <a:extLst>
              <a:ext uri="{FF2B5EF4-FFF2-40B4-BE49-F238E27FC236}">
                <a16:creationId xmlns:a16="http://schemas.microsoft.com/office/drawing/2014/main" id="{F601488E-8FFB-743B-7367-8F280AED5182}"/>
              </a:ext>
            </a:extLst>
          </p:cNvPr>
          <p:cNvGrpSpPr/>
          <p:nvPr userDrawn="1"/>
        </p:nvGrpSpPr>
        <p:grpSpPr>
          <a:xfrm>
            <a:off x="3763009" y="6404531"/>
            <a:ext cx="4665981" cy="354850"/>
            <a:chOff x="1714499" y="5181599"/>
            <a:chExt cx="4141472" cy="314961"/>
          </a:xfrm>
        </p:grpSpPr>
        <p:sp>
          <p:nvSpPr>
            <p:cNvPr id="13" name="Shape">
              <a:extLst>
                <a:ext uri="{FF2B5EF4-FFF2-40B4-BE49-F238E27FC236}">
                  <a16:creationId xmlns:a16="http://schemas.microsoft.com/office/drawing/2014/main" id="{7E1C58C8-01AA-AFF0-8E04-8F0DC8543C4A}"/>
                </a:ext>
              </a:extLst>
            </p:cNvPr>
            <p:cNvSpPr/>
            <p:nvPr userDrawn="1"/>
          </p:nvSpPr>
          <p:spPr>
            <a:xfrm>
              <a:off x="2603499" y="5181599"/>
              <a:ext cx="2494281" cy="314961"/>
            </a:xfrm>
            <a:custGeom>
              <a:avLst/>
              <a:gdLst/>
              <a:ahLst/>
              <a:cxnLst>
                <a:cxn ang="0">
                  <a:pos x="wd2" y="hd2"/>
                </a:cxn>
                <a:cxn ang="5400000">
                  <a:pos x="wd2" y="hd2"/>
                </a:cxn>
                <a:cxn ang="10800000">
                  <a:pos x="wd2" y="hd2"/>
                </a:cxn>
                <a:cxn ang="16200000">
                  <a:pos x="wd2" y="hd2"/>
                </a:cxn>
              </a:cxnLst>
              <a:rect l="0" t="0" r="r" b="b"/>
              <a:pathLst>
                <a:path w="21600" h="21600" extrusionOk="0">
                  <a:moveTo>
                    <a:pt x="7182" y="6358"/>
                  </a:moveTo>
                  <a:cubicBezTo>
                    <a:pt x="7138" y="5923"/>
                    <a:pt x="7072" y="5574"/>
                    <a:pt x="7006" y="5400"/>
                  </a:cubicBezTo>
                  <a:cubicBezTo>
                    <a:pt x="6940" y="5139"/>
                    <a:pt x="6863" y="5052"/>
                    <a:pt x="6775" y="5052"/>
                  </a:cubicBezTo>
                  <a:cubicBezTo>
                    <a:pt x="6676" y="5052"/>
                    <a:pt x="6588" y="5226"/>
                    <a:pt x="6511" y="5487"/>
                  </a:cubicBezTo>
                  <a:cubicBezTo>
                    <a:pt x="6434" y="5748"/>
                    <a:pt x="6368" y="6097"/>
                    <a:pt x="6302" y="6619"/>
                  </a:cubicBezTo>
                  <a:cubicBezTo>
                    <a:pt x="6236" y="7142"/>
                    <a:pt x="6203" y="7752"/>
                    <a:pt x="6170" y="8448"/>
                  </a:cubicBezTo>
                  <a:cubicBezTo>
                    <a:pt x="6137" y="9145"/>
                    <a:pt x="6126" y="9929"/>
                    <a:pt x="6126" y="10800"/>
                  </a:cubicBezTo>
                  <a:cubicBezTo>
                    <a:pt x="6126" y="11758"/>
                    <a:pt x="6148" y="12629"/>
                    <a:pt x="6181" y="13413"/>
                  </a:cubicBezTo>
                  <a:cubicBezTo>
                    <a:pt x="6214" y="14110"/>
                    <a:pt x="6269" y="14719"/>
                    <a:pt x="6335" y="15155"/>
                  </a:cubicBezTo>
                  <a:cubicBezTo>
                    <a:pt x="6401" y="15590"/>
                    <a:pt x="6478" y="15939"/>
                    <a:pt x="6555" y="16200"/>
                  </a:cubicBezTo>
                  <a:cubicBezTo>
                    <a:pt x="6643" y="16461"/>
                    <a:pt x="6731" y="16548"/>
                    <a:pt x="6830" y="16548"/>
                  </a:cubicBezTo>
                  <a:cubicBezTo>
                    <a:pt x="6918" y="16548"/>
                    <a:pt x="6995" y="16461"/>
                    <a:pt x="7061" y="16374"/>
                  </a:cubicBezTo>
                  <a:cubicBezTo>
                    <a:pt x="7138" y="16287"/>
                    <a:pt x="7204" y="16113"/>
                    <a:pt x="7259" y="15939"/>
                  </a:cubicBezTo>
                  <a:lnTo>
                    <a:pt x="7215" y="14719"/>
                  </a:lnTo>
                  <a:cubicBezTo>
                    <a:pt x="7149" y="14894"/>
                    <a:pt x="7094" y="15068"/>
                    <a:pt x="7028" y="15155"/>
                  </a:cubicBezTo>
                  <a:cubicBezTo>
                    <a:pt x="6973" y="15242"/>
                    <a:pt x="6907" y="15242"/>
                    <a:pt x="6841" y="15242"/>
                  </a:cubicBezTo>
                  <a:cubicBezTo>
                    <a:pt x="6687" y="15242"/>
                    <a:pt x="6566" y="14894"/>
                    <a:pt x="6478" y="14197"/>
                  </a:cubicBezTo>
                  <a:cubicBezTo>
                    <a:pt x="6390" y="13500"/>
                    <a:pt x="6346" y="12455"/>
                    <a:pt x="6346" y="11148"/>
                  </a:cubicBezTo>
                  <a:lnTo>
                    <a:pt x="6346" y="10974"/>
                  </a:lnTo>
                  <a:lnTo>
                    <a:pt x="7336" y="10974"/>
                  </a:lnTo>
                  <a:lnTo>
                    <a:pt x="7336" y="10016"/>
                  </a:lnTo>
                  <a:cubicBezTo>
                    <a:pt x="7336" y="9319"/>
                    <a:pt x="7325" y="8623"/>
                    <a:pt x="7292" y="8013"/>
                  </a:cubicBezTo>
                  <a:cubicBezTo>
                    <a:pt x="7270" y="7316"/>
                    <a:pt x="7237" y="6794"/>
                    <a:pt x="7182" y="6358"/>
                  </a:cubicBezTo>
                  <a:close/>
                  <a:moveTo>
                    <a:pt x="6346" y="9668"/>
                  </a:moveTo>
                  <a:cubicBezTo>
                    <a:pt x="6357" y="8623"/>
                    <a:pt x="6412" y="7839"/>
                    <a:pt x="6478" y="7229"/>
                  </a:cubicBezTo>
                  <a:cubicBezTo>
                    <a:pt x="6555" y="6619"/>
                    <a:pt x="6643" y="6358"/>
                    <a:pt x="6764" y="6358"/>
                  </a:cubicBezTo>
                  <a:cubicBezTo>
                    <a:pt x="6830" y="6358"/>
                    <a:pt x="6885" y="6445"/>
                    <a:pt x="6929" y="6619"/>
                  </a:cubicBezTo>
                  <a:cubicBezTo>
                    <a:pt x="6973" y="6794"/>
                    <a:pt x="7006" y="7055"/>
                    <a:pt x="7039" y="7316"/>
                  </a:cubicBezTo>
                  <a:cubicBezTo>
                    <a:pt x="7072" y="7577"/>
                    <a:pt x="7094" y="8013"/>
                    <a:pt x="7105" y="8361"/>
                  </a:cubicBezTo>
                  <a:cubicBezTo>
                    <a:pt x="7116" y="8797"/>
                    <a:pt x="7127" y="9145"/>
                    <a:pt x="7127" y="9581"/>
                  </a:cubicBezTo>
                  <a:lnTo>
                    <a:pt x="6346" y="9668"/>
                  </a:lnTo>
                  <a:close/>
                  <a:moveTo>
                    <a:pt x="4047" y="6358"/>
                  </a:moveTo>
                  <a:cubicBezTo>
                    <a:pt x="4003" y="5923"/>
                    <a:pt x="3937" y="5574"/>
                    <a:pt x="3871" y="5400"/>
                  </a:cubicBezTo>
                  <a:cubicBezTo>
                    <a:pt x="3805" y="5139"/>
                    <a:pt x="3728" y="5052"/>
                    <a:pt x="3640" y="5052"/>
                  </a:cubicBezTo>
                  <a:cubicBezTo>
                    <a:pt x="3541" y="5052"/>
                    <a:pt x="3453" y="5226"/>
                    <a:pt x="3376" y="5487"/>
                  </a:cubicBezTo>
                  <a:cubicBezTo>
                    <a:pt x="3299" y="5748"/>
                    <a:pt x="3233" y="6097"/>
                    <a:pt x="3167" y="6619"/>
                  </a:cubicBezTo>
                  <a:cubicBezTo>
                    <a:pt x="3101" y="7142"/>
                    <a:pt x="3068" y="7752"/>
                    <a:pt x="3035" y="8448"/>
                  </a:cubicBezTo>
                  <a:cubicBezTo>
                    <a:pt x="3002" y="9145"/>
                    <a:pt x="2991" y="9929"/>
                    <a:pt x="2991" y="10800"/>
                  </a:cubicBezTo>
                  <a:cubicBezTo>
                    <a:pt x="2991" y="11758"/>
                    <a:pt x="3013" y="12629"/>
                    <a:pt x="3046" y="13413"/>
                  </a:cubicBezTo>
                  <a:cubicBezTo>
                    <a:pt x="3079" y="14110"/>
                    <a:pt x="3134" y="14719"/>
                    <a:pt x="3200" y="15155"/>
                  </a:cubicBezTo>
                  <a:cubicBezTo>
                    <a:pt x="3266" y="15590"/>
                    <a:pt x="3343" y="15939"/>
                    <a:pt x="3420" y="16200"/>
                  </a:cubicBezTo>
                  <a:cubicBezTo>
                    <a:pt x="3508" y="16461"/>
                    <a:pt x="3596" y="16548"/>
                    <a:pt x="3695" y="16548"/>
                  </a:cubicBezTo>
                  <a:cubicBezTo>
                    <a:pt x="3783" y="16548"/>
                    <a:pt x="3860" y="16461"/>
                    <a:pt x="3926" y="16374"/>
                  </a:cubicBezTo>
                  <a:cubicBezTo>
                    <a:pt x="4003" y="16287"/>
                    <a:pt x="4069" y="16113"/>
                    <a:pt x="4124" y="15939"/>
                  </a:cubicBezTo>
                  <a:lnTo>
                    <a:pt x="4080" y="14719"/>
                  </a:lnTo>
                  <a:cubicBezTo>
                    <a:pt x="4014" y="14894"/>
                    <a:pt x="3959" y="15068"/>
                    <a:pt x="3893" y="15155"/>
                  </a:cubicBezTo>
                  <a:cubicBezTo>
                    <a:pt x="3838" y="15242"/>
                    <a:pt x="3772" y="15242"/>
                    <a:pt x="3706" y="15242"/>
                  </a:cubicBezTo>
                  <a:cubicBezTo>
                    <a:pt x="3552" y="15242"/>
                    <a:pt x="3431" y="14894"/>
                    <a:pt x="3343" y="14197"/>
                  </a:cubicBezTo>
                  <a:cubicBezTo>
                    <a:pt x="3255" y="13500"/>
                    <a:pt x="3211" y="12455"/>
                    <a:pt x="3211" y="11148"/>
                  </a:cubicBezTo>
                  <a:lnTo>
                    <a:pt x="3211" y="10974"/>
                  </a:lnTo>
                  <a:lnTo>
                    <a:pt x="4201" y="10974"/>
                  </a:lnTo>
                  <a:lnTo>
                    <a:pt x="4201" y="10016"/>
                  </a:lnTo>
                  <a:cubicBezTo>
                    <a:pt x="4201" y="9319"/>
                    <a:pt x="4190" y="8623"/>
                    <a:pt x="4157" y="8013"/>
                  </a:cubicBezTo>
                  <a:cubicBezTo>
                    <a:pt x="4135" y="7316"/>
                    <a:pt x="4102" y="6794"/>
                    <a:pt x="4047" y="6358"/>
                  </a:cubicBezTo>
                  <a:close/>
                  <a:moveTo>
                    <a:pt x="3211" y="9668"/>
                  </a:moveTo>
                  <a:cubicBezTo>
                    <a:pt x="3222" y="8623"/>
                    <a:pt x="3277" y="7839"/>
                    <a:pt x="3343" y="7229"/>
                  </a:cubicBezTo>
                  <a:cubicBezTo>
                    <a:pt x="3420" y="6619"/>
                    <a:pt x="3508" y="6358"/>
                    <a:pt x="3629" y="6358"/>
                  </a:cubicBezTo>
                  <a:cubicBezTo>
                    <a:pt x="3695" y="6358"/>
                    <a:pt x="3750" y="6445"/>
                    <a:pt x="3794" y="6619"/>
                  </a:cubicBezTo>
                  <a:cubicBezTo>
                    <a:pt x="3838" y="6794"/>
                    <a:pt x="3871" y="7055"/>
                    <a:pt x="3904" y="7316"/>
                  </a:cubicBezTo>
                  <a:cubicBezTo>
                    <a:pt x="3937" y="7577"/>
                    <a:pt x="3959" y="8013"/>
                    <a:pt x="3970" y="8361"/>
                  </a:cubicBezTo>
                  <a:cubicBezTo>
                    <a:pt x="3981" y="8797"/>
                    <a:pt x="3992" y="9145"/>
                    <a:pt x="3992" y="9581"/>
                  </a:cubicBezTo>
                  <a:lnTo>
                    <a:pt x="3211" y="9668"/>
                  </a:lnTo>
                  <a:close/>
                  <a:moveTo>
                    <a:pt x="5554" y="11235"/>
                  </a:moveTo>
                  <a:cubicBezTo>
                    <a:pt x="5620" y="11758"/>
                    <a:pt x="5653" y="12368"/>
                    <a:pt x="5653" y="13152"/>
                  </a:cubicBezTo>
                  <a:cubicBezTo>
                    <a:pt x="5653" y="14110"/>
                    <a:pt x="5609" y="14894"/>
                    <a:pt x="5521" y="15503"/>
                  </a:cubicBezTo>
                  <a:cubicBezTo>
                    <a:pt x="5433" y="16113"/>
                    <a:pt x="5301" y="16374"/>
                    <a:pt x="5136" y="16374"/>
                  </a:cubicBezTo>
                  <a:cubicBezTo>
                    <a:pt x="5048" y="16374"/>
                    <a:pt x="4960" y="16287"/>
                    <a:pt x="4894" y="16200"/>
                  </a:cubicBezTo>
                  <a:cubicBezTo>
                    <a:pt x="4817" y="16113"/>
                    <a:pt x="4751" y="15939"/>
                    <a:pt x="4696" y="15677"/>
                  </a:cubicBezTo>
                  <a:lnTo>
                    <a:pt x="4751" y="14371"/>
                  </a:lnTo>
                  <a:cubicBezTo>
                    <a:pt x="4806" y="14632"/>
                    <a:pt x="4861" y="14719"/>
                    <a:pt x="4927" y="14894"/>
                  </a:cubicBezTo>
                  <a:cubicBezTo>
                    <a:pt x="4993" y="14981"/>
                    <a:pt x="5059" y="15068"/>
                    <a:pt x="5125" y="15068"/>
                  </a:cubicBezTo>
                  <a:cubicBezTo>
                    <a:pt x="5224" y="15068"/>
                    <a:pt x="5301" y="14894"/>
                    <a:pt x="5356" y="14632"/>
                  </a:cubicBezTo>
                  <a:cubicBezTo>
                    <a:pt x="5411" y="14371"/>
                    <a:pt x="5444" y="13848"/>
                    <a:pt x="5444" y="13326"/>
                  </a:cubicBezTo>
                  <a:cubicBezTo>
                    <a:pt x="5444" y="12803"/>
                    <a:pt x="5422" y="12455"/>
                    <a:pt x="5378" y="12106"/>
                  </a:cubicBezTo>
                  <a:cubicBezTo>
                    <a:pt x="5334" y="11845"/>
                    <a:pt x="5257" y="11584"/>
                    <a:pt x="5169" y="11323"/>
                  </a:cubicBezTo>
                  <a:lnTo>
                    <a:pt x="5070" y="11061"/>
                  </a:lnTo>
                  <a:cubicBezTo>
                    <a:pt x="4949" y="10713"/>
                    <a:pt x="4861" y="10365"/>
                    <a:pt x="4795" y="9842"/>
                  </a:cubicBezTo>
                  <a:cubicBezTo>
                    <a:pt x="4729" y="9319"/>
                    <a:pt x="4707" y="8797"/>
                    <a:pt x="4707" y="8013"/>
                  </a:cubicBezTo>
                  <a:cubicBezTo>
                    <a:pt x="4707" y="7577"/>
                    <a:pt x="4718" y="7142"/>
                    <a:pt x="4740" y="6794"/>
                  </a:cubicBezTo>
                  <a:cubicBezTo>
                    <a:pt x="4762" y="6445"/>
                    <a:pt x="4795" y="6097"/>
                    <a:pt x="4839" y="5836"/>
                  </a:cubicBezTo>
                  <a:cubicBezTo>
                    <a:pt x="4883" y="5574"/>
                    <a:pt x="4938" y="5400"/>
                    <a:pt x="4993" y="5226"/>
                  </a:cubicBezTo>
                  <a:cubicBezTo>
                    <a:pt x="5048" y="5052"/>
                    <a:pt x="5114" y="4965"/>
                    <a:pt x="5191" y="4965"/>
                  </a:cubicBezTo>
                  <a:cubicBezTo>
                    <a:pt x="5257" y="4965"/>
                    <a:pt x="5323" y="5052"/>
                    <a:pt x="5400" y="5139"/>
                  </a:cubicBezTo>
                  <a:cubicBezTo>
                    <a:pt x="5477" y="5226"/>
                    <a:pt x="5532" y="5400"/>
                    <a:pt x="5598" y="5574"/>
                  </a:cubicBezTo>
                  <a:lnTo>
                    <a:pt x="5532" y="6968"/>
                  </a:lnTo>
                  <a:cubicBezTo>
                    <a:pt x="5477" y="6706"/>
                    <a:pt x="5422" y="6619"/>
                    <a:pt x="5367" y="6532"/>
                  </a:cubicBezTo>
                  <a:cubicBezTo>
                    <a:pt x="5312" y="6445"/>
                    <a:pt x="5257" y="6358"/>
                    <a:pt x="5202" y="6358"/>
                  </a:cubicBezTo>
                  <a:cubicBezTo>
                    <a:pt x="5103" y="6358"/>
                    <a:pt x="5026" y="6532"/>
                    <a:pt x="4982" y="6794"/>
                  </a:cubicBezTo>
                  <a:cubicBezTo>
                    <a:pt x="4938" y="7142"/>
                    <a:pt x="4905" y="7490"/>
                    <a:pt x="4905" y="8013"/>
                  </a:cubicBezTo>
                  <a:cubicBezTo>
                    <a:pt x="4905" y="8448"/>
                    <a:pt x="4927" y="8797"/>
                    <a:pt x="4960" y="9058"/>
                  </a:cubicBezTo>
                  <a:cubicBezTo>
                    <a:pt x="4993" y="9319"/>
                    <a:pt x="5070" y="9581"/>
                    <a:pt x="5180" y="9842"/>
                  </a:cubicBezTo>
                  <a:lnTo>
                    <a:pt x="5268" y="10016"/>
                  </a:lnTo>
                  <a:cubicBezTo>
                    <a:pt x="5400" y="10365"/>
                    <a:pt x="5488" y="10800"/>
                    <a:pt x="5554" y="11235"/>
                  </a:cubicBezTo>
                  <a:close/>
                  <a:moveTo>
                    <a:pt x="1056" y="6445"/>
                  </a:moveTo>
                  <a:cubicBezTo>
                    <a:pt x="1001" y="6010"/>
                    <a:pt x="946" y="5661"/>
                    <a:pt x="869" y="5400"/>
                  </a:cubicBezTo>
                  <a:cubicBezTo>
                    <a:pt x="792" y="5139"/>
                    <a:pt x="715" y="5052"/>
                    <a:pt x="627" y="5052"/>
                  </a:cubicBezTo>
                  <a:cubicBezTo>
                    <a:pt x="528" y="5052"/>
                    <a:pt x="451" y="5226"/>
                    <a:pt x="385" y="5487"/>
                  </a:cubicBezTo>
                  <a:cubicBezTo>
                    <a:pt x="319" y="5748"/>
                    <a:pt x="253" y="6097"/>
                    <a:pt x="209" y="6445"/>
                  </a:cubicBezTo>
                  <a:lnTo>
                    <a:pt x="176" y="5052"/>
                  </a:lnTo>
                  <a:lnTo>
                    <a:pt x="0" y="5052"/>
                  </a:lnTo>
                  <a:lnTo>
                    <a:pt x="0" y="21600"/>
                  </a:lnTo>
                  <a:lnTo>
                    <a:pt x="209" y="21600"/>
                  </a:lnTo>
                  <a:lnTo>
                    <a:pt x="209" y="15677"/>
                  </a:lnTo>
                  <a:cubicBezTo>
                    <a:pt x="253" y="15939"/>
                    <a:pt x="297" y="16113"/>
                    <a:pt x="363" y="16200"/>
                  </a:cubicBezTo>
                  <a:cubicBezTo>
                    <a:pt x="418" y="16374"/>
                    <a:pt x="484" y="16374"/>
                    <a:pt x="550" y="16374"/>
                  </a:cubicBezTo>
                  <a:cubicBezTo>
                    <a:pt x="638" y="16374"/>
                    <a:pt x="715" y="16287"/>
                    <a:pt x="803" y="16026"/>
                  </a:cubicBezTo>
                  <a:cubicBezTo>
                    <a:pt x="880" y="15765"/>
                    <a:pt x="957" y="15416"/>
                    <a:pt x="1023" y="14894"/>
                  </a:cubicBezTo>
                  <a:cubicBezTo>
                    <a:pt x="1089" y="14371"/>
                    <a:pt x="1133" y="13761"/>
                    <a:pt x="1177" y="13065"/>
                  </a:cubicBezTo>
                  <a:cubicBezTo>
                    <a:pt x="1210" y="12281"/>
                    <a:pt x="1232" y="11410"/>
                    <a:pt x="1232" y="10365"/>
                  </a:cubicBezTo>
                  <a:cubicBezTo>
                    <a:pt x="1232" y="9494"/>
                    <a:pt x="1221" y="8710"/>
                    <a:pt x="1188" y="8100"/>
                  </a:cubicBezTo>
                  <a:cubicBezTo>
                    <a:pt x="1155" y="7490"/>
                    <a:pt x="1111" y="6968"/>
                    <a:pt x="1056" y="6445"/>
                  </a:cubicBezTo>
                  <a:close/>
                  <a:moveTo>
                    <a:pt x="968" y="12629"/>
                  </a:moveTo>
                  <a:cubicBezTo>
                    <a:pt x="935" y="13239"/>
                    <a:pt x="902" y="13674"/>
                    <a:pt x="858" y="14110"/>
                  </a:cubicBezTo>
                  <a:cubicBezTo>
                    <a:pt x="814" y="14458"/>
                    <a:pt x="759" y="14719"/>
                    <a:pt x="704" y="14894"/>
                  </a:cubicBezTo>
                  <a:cubicBezTo>
                    <a:pt x="649" y="15068"/>
                    <a:pt x="583" y="15155"/>
                    <a:pt x="528" y="15155"/>
                  </a:cubicBezTo>
                  <a:cubicBezTo>
                    <a:pt x="473" y="15155"/>
                    <a:pt x="418" y="15068"/>
                    <a:pt x="374" y="14981"/>
                  </a:cubicBezTo>
                  <a:cubicBezTo>
                    <a:pt x="319" y="14894"/>
                    <a:pt x="275" y="14632"/>
                    <a:pt x="231" y="14371"/>
                  </a:cubicBezTo>
                  <a:lnTo>
                    <a:pt x="231" y="7926"/>
                  </a:lnTo>
                  <a:cubicBezTo>
                    <a:pt x="242" y="7752"/>
                    <a:pt x="264" y="7577"/>
                    <a:pt x="297" y="7403"/>
                  </a:cubicBezTo>
                  <a:cubicBezTo>
                    <a:pt x="319" y="7229"/>
                    <a:pt x="352" y="7055"/>
                    <a:pt x="385" y="6881"/>
                  </a:cubicBezTo>
                  <a:cubicBezTo>
                    <a:pt x="418" y="6706"/>
                    <a:pt x="451" y="6619"/>
                    <a:pt x="495" y="6532"/>
                  </a:cubicBezTo>
                  <a:cubicBezTo>
                    <a:pt x="528" y="6445"/>
                    <a:pt x="572" y="6358"/>
                    <a:pt x="616" y="6358"/>
                  </a:cubicBezTo>
                  <a:cubicBezTo>
                    <a:pt x="759" y="6358"/>
                    <a:pt x="869" y="6706"/>
                    <a:pt x="935" y="7403"/>
                  </a:cubicBezTo>
                  <a:cubicBezTo>
                    <a:pt x="1001" y="8100"/>
                    <a:pt x="1034" y="9145"/>
                    <a:pt x="1034" y="10364"/>
                  </a:cubicBezTo>
                  <a:cubicBezTo>
                    <a:pt x="1001" y="11323"/>
                    <a:pt x="990" y="12106"/>
                    <a:pt x="968" y="12629"/>
                  </a:cubicBezTo>
                  <a:close/>
                  <a:moveTo>
                    <a:pt x="21556" y="8187"/>
                  </a:moveTo>
                  <a:cubicBezTo>
                    <a:pt x="21523" y="7490"/>
                    <a:pt x="21479" y="6881"/>
                    <a:pt x="21424" y="6445"/>
                  </a:cubicBezTo>
                  <a:cubicBezTo>
                    <a:pt x="21369" y="6010"/>
                    <a:pt x="21303" y="5661"/>
                    <a:pt x="21215" y="5400"/>
                  </a:cubicBezTo>
                  <a:cubicBezTo>
                    <a:pt x="21127" y="5139"/>
                    <a:pt x="21050" y="5052"/>
                    <a:pt x="20962" y="5052"/>
                  </a:cubicBezTo>
                  <a:cubicBezTo>
                    <a:pt x="20874" y="5052"/>
                    <a:pt x="20786" y="5139"/>
                    <a:pt x="20698" y="5400"/>
                  </a:cubicBezTo>
                  <a:cubicBezTo>
                    <a:pt x="20621" y="5661"/>
                    <a:pt x="20544" y="6010"/>
                    <a:pt x="20489" y="6532"/>
                  </a:cubicBezTo>
                  <a:cubicBezTo>
                    <a:pt x="20434" y="7055"/>
                    <a:pt x="20379" y="7664"/>
                    <a:pt x="20346" y="8361"/>
                  </a:cubicBezTo>
                  <a:cubicBezTo>
                    <a:pt x="20313" y="9058"/>
                    <a:pt x="20291" y="9929"/>
                    <a:pt x="20291" y="10800"/>
                  </a:cubicBezTo>
                  <a:cubicBezTo>
                    <a:pt x="20291" y="11671"/>
                    <a:pt x="20313" y="12542"/>
                    <a:pt x="20346" y="13239"/>
                  </a:cubicBezTo>
                  <a:cubicBezTo>
                    <a:pt x="20379" y="13935"/>
                    <a:pt x="20423" y="14545"/>
                    <a:pt x="20478" y="14981"/>
                  </a:cubicBezTo>
                  <a:cubicBezTo>
                    <a:pt x="20533" y="15416"/>
                    <a:pt x="20599" y="15852"/>
                    <a:pt x="20687" y="16026"/>
                  </a:cubicBezTo>
                  <a:cubicBezTo>
                    <a:pt x="20764" y="16287"/>
                    <a:pt x="20852" y="16374"/>
                    <a:pt x="20940" y="16374"/>
                  </a:cubicBezTo>
                  <a:cubicBezTo>
                    <a:pt x="21028" y="16374"/>
                    <a:pt x="21116" y="16287"/>
                    <a:pt x="21193" y="16026"/>
                  </a:cubicBezTo>
                  <a:cubicBezTo>
                    <a:pt x="21270" y="15765"/>
                    <a:pt x="21347" y="15416"/>
                    <a:pt x="21402" y="14894"/>
                  </a:cubicBezTo>
                  <a:cubicBezTo>
                    <a:pt x="21457" y="14371"/>
                    <a:pt x="21512" y="13761"/>
                    <a:pt x="21545" y="13064"/>
                  </a:cubicBezTo>
                  <a:cubicBezTo>
                    <a:pt x="21578" y="12368"/>
                    <a:pt x="21600" y="11497"/>
                    <a:pt x="21600" y="10626"/>
                  </a:cubicBezTo>
                  <a:cubicBezTo>
                    <a:pt x="21600" y="9668"/>
                    <a:pt x="21589" y="8884"/>
                    <a:pt x="21556" y="8187"/>
                  </a:cubicBezTo>
                  <a:close/>
                  <a:moveTo>
                    <a:pt x="21347" y="12803"/>
                  </a:moveTo>
                  <a:cubicBezTo>
                    <a:pt x="21325" y="13326"/>
                    <a:pt x="21292" y="13848"/>
                    <a:pt x="21248" y="14197"/>
                  </a:cubicBezTo>
                  <a:cubicBezTo>
                    <a:pt x="21204" y="14545"/>
                    <a:pt x="21160" y="14806"/>
                    <a:pt x="21105" y="14981"/>
                  </a:cubicBezTo>
                  <a:cubicBezTo>
                    <a:pt x="21050" y="15155"/>
                    <a:pt x="20995" y="15242"/>
                    <a:pt x="20940" y="15242"/>
                  </a:cubicBezTo>
                  <a:cubicBezTo>
                    <a:pt x="20885" y="15242"/>
                    <a:pt x="20830" y="15155"/>
                    <a:pt x="20775" y="14981"/>
                  </a:cubicBezTo>
                  <a:cubicBezTo>
                    <a:pt x="20720" y="14806"/>
                    <a:pt x="20676" y="14545"/>
                    <a:pt x="20632" y="14197"/>
                  </a:cubicBezTo>
                  <a:cubicBezTo>
                    <a:pt x="20588" y="13848"/>
                    <a:pt x="20555" y="13413"/>
                    <a:pt x="20533" y="12803"/>
                  </a:cubicBezTo>
                  <a:cubicBezTo>
                    <a:pt x="20511" y="12281"/>
                    <a:pt x="20500" y="11584"/>
                    <a:pt x="20500" y="10800"/>
                  </a:cubicBezTo>
                  <a:cubicBezTo>
                    <a:pt x="20500" y="10016"/>
                    <a:pt x="20511" y="9319"/>
                    <a:pt x="20533" y="8797"/>
                  </a:cubicBezTo>
                  <a:cubicBezTo>
                    <a:pt x="20555" y="8274"/>
                    <a:pt x="20588" y="7752"/>
                    <a:pt x="20632" y="7490"/>
                  </a:cubicBezTo>
                  <a:cubicBezTo>
                    <a:pt x="20676" y="7142"/>
                    <a:pt x="20720" y="6881"/>
                    <a:pt x="20775" y="6706"/>
                  </a:cubicBezTo>
                  <a:cubicBezTo>
                    <a:pt x="20830" y="6532"/>
                    <a:pt x="20885" y="6445"/>
                    <a:pt x="20940" y="6445"/>
                  </a:cubicBezTo>
                  <a:cubicBezTo>
                    <a:pt x="20995" y="6445"/>
                    <a:pt x="21050" y="6532"/>
                    <a:pt x="21105" y="6706"/>
                  </a:cubicBezTo>
                  <a:cubicBezTo>
                    <a:pt x="21160" y="6881"/>
                    <a:pt x="21204" y="7142"/>
                    <a:pt x="21248" y="7490"/>
                  </a:cubicBezTo>
                  <a:cubicBezTo>
                    <a:pt x="21292" y="7839"/>
                    <a:pt x="21325" y="8274"/>
                    <a:pt x="21347" y="8884"/>
                  </a:cubicBezTo>
                  <a:cubicBezTo>
                    <a:pt x="21369" y="9406"/>
                    <a:pt x="21380" y="10103"/>
                    <a:pt x="21380" y="10887"/>
                  </a:cubicBezTo>
                  <a:cubicBezTo>
                    <a:pt x="21391" y="11584"/>
                    <a:pt x="21369" y="12281"/>
                    <a:pt x="21347" y="12803"/>
                  </a:cubicBezTo>
                  <a:close/>
                  <a:moveTo>
                    <a:pt x="2563" y="5139"/>
                  </a:moveTo>
                  <a:cubicBezTo>
                    <a:pt x="2596" y="5226"/>
                    <a:pt x="2629" y="5313"/>
                    <a:pt x="2651" y="5313"/>
                  </a:cubicBezTo>
                  <a:lnTo>
                    <a:pt x="2618" y="6794"/>
                  </a:lnTo>
                  <a:cubicBezTo>
                    <a:pt x="2596" y="6706"/>
                    <a:pt x="2563" y="6619"/>
                    <a:pt x="2541" y="6532"/>
                  </a:cubicBezTo>
                  <a:cubicBezTo>
                    <a:pt x="2508" y="6445"/>
                    <a:pt x="2475" y="6445"/>
                    <a:pt x="2442" y="6445"/>
                  </a:cubicBezTo>
                  <a:cubicBezTo>
                    <a:pt x="2387" y="6445"/>
                    <a:pt x="2332" y="6532"/>
                    <a:pt x="2277" y="6706"/>
                  </a:cubicBezTo>
                  <a:cubicBezTo>
                    <a:pt x="2233" y="6881"/>
                    <a:pt x="2189" y="7142"/>
                    <a:pt x="2145" y="7403"/>
                  </a:cubicBezTo>
                  <a:cubicBezTo>
                    <a:pt x="2112" y="7752"/>
                    <a:pt x="2079" y="8100"/>
                    <a:pt x="2057" y="8623"/>
                  </a:cubicBezTo>
                  <a:cubicBezTo>
                    <a:pt x="2035" y="9145"/>
                    <a:pt x="2024" y="9668"/>
                    <a:pt x="2024" y="10277"/>
                  </a:cubicBezTo>
                  <a:lnTo>
                    <a:pt x="2024" y="16200"/>
                  </a:lnTo>
                  <a:lnTo>
                    <a:pt x="1815" y="16200"/>
                  </a:lnTo>
                  <a:lnTo>
                    <a:pt x="1815" y="5226"/>
                  </a:lnTo>
                  <a:lnTo>
                    <a:pt x="1958" y="5226"/>
                  </a:lnTo>
                  <a:lnTo>
                    <a:pt x="1991" y="7403"/>
                  </a:lnTo>
                  <a:cubicBezTo>
                    <a:pt x="2024" y="6706"/>
                    <a:pt x="2079" y="6097"/>
                    <a:pt x="2156" y="5661"/>
                  </a:cubicBezTo>
                  <a:cubicBezTo>
                    <a:pt x="2233" y="5226"/>
                    <a:pt x="2321" y="5052"/>
                    <a:pt x="2420" y="5052"/>
                  </a:cubicBezTo>
                  <a:cubicBezTo>
                    <a:pt x="2486" y="5052"/>
                    <a:pt x="2519" y="5139"/>
                    <a:pt x="2563" y="5139"/>
                  </a:cubicBezTo>
                  <a:close/>
                  <a:moveTo>
                    <a:pt x="19235" y="5139"/>
                  </a:moveTo>
                  <a:cubicBezTo>
                    <a:pt x="19213" y="5139"/>
                    <a:pt x="19180" y="5052"/>
                    <a:pt x="19147" y="5052"/>
                  </a:cubicBezTo>
                  <a:cubicBezTo>
                    <a:pt x="19070" y="5052"/>
                    <a:pt x="18993" y="5139"/>
                    <a:pt x="18927" y="5313"/>
                  </a:cubicBezTo>
                  <a:cubicBezTo>
                    <a:pt x="18862" y="5487"/>
                    <a:pt x="18796" y="5748"/>
                    <a:pt x="18752" y="6010"/>
                  </a:cubicBezTo>
                  <a:cubicBezTo>
                    <a:pt x="18708" y="6271"/>
                    <a:pt x="18664" y="6706"/>
                    <a:pt x="18642" y="7229"/>
                  </a:cubicBezTo>
                  <a:cubicBezTo>
                    <a:pt x="18609" y="7664"/>
                    <a:pt x="18598" y="8274"/>
                    <a:pt x="18598" y="8884"/>
                  </a:cubicBezTo>
                  <a:cubicBezTo>
                    <a:pt x="18598" y="9755"/>
                    <a:pt x="18620" y="10452"/>
                    <a:pt x="18675" y="10974"/>
                  </a:cubicBezTo>
                  <a:cubicBezTo>
                    <a:pt x="18730" y="11497"/>
                    <a:pt x="18785" y="11932"/>
                    <a:pt x="18851" y="12194"/>
                  </a:cubicBezTo>
                  <a:cubicBezTo>
                    <a:pt x="18796" y="12368"/>
                    <a:pt x="18752" y="12629"/>
                    <a:pt x="18708" y="12977"/>
                  </a:cubicBezTo>
                  <a:cubicBezTo>
                    <a:pt x="18675" y="13326"/>
                    <a:pt x="18653" y="13761"/>
                    <a:pt x="18653" y="14197"/>
                  </a:cubicBezTo>
                  <a:cubicBezTo>
                    <a:pt x="18653" y="14632"/>
                    <a:pt x="18664" y="14893"/>
                    <a:pt x="18686" y="15155"/>
                  </a:cubicBezTo>
                  <a:cubicBezTo>
                    <a:pt x="18708" y="15416"/>
                    <a:pt x="18730" y="15590"/>
                    <a:pt x="18774" y="15764"/>
                  </a:cubicBezTo>
                  <a:cubicBezTo>
                    <a:pt x="18697" y="16026"/>
                    <a:pt x="18631" y="16287"/>
                    <a:pt x="18587" y="16635"/>
                  </a:cubicBezTo>
                  <a:cubicBezTo>
                    <a:pt x="18543" y="16984"/>
                    <a:pt x="18521" y="17506"/>
                    <a:pt x="18521" y="18116"/>
                  </a:cubicBezTo>
                  <a:cubicBezTo>
                    <a:pt x="18521" y="19161"/>
                    <a:pt x="18576" y="20032"/>
                    <a:pt x="18697" y="20642"/>
                  </a:cubicBezTo>
                  <a:cubicBezTo>
                    <a:pt x="18818" y="21252"/>
                    <a:pt x="18971" y="21513"/>
                    <a:pt x="19169" y="21513"/>
                  </a:cubicBezTo>
                  <a:cubicBezTo>
                    <a:pt x="19389" y="21513"/>
                    <a:pt x="19554" y="21164"/>
                    <a:pt x="19686" y="20468"/>
                  </a:cubicBezTo>
                  <a:cubicBezTo>
                    <a:pt x="19807" y="19771"/>
                    <a:pt x="19873" y="18900"/>
                    <a:pt x="19873" y="17681"/>
                  </a:cubicBezTo>
                  <a:cubicBezTo>
                    <a:pt x="19873" y="16810"/>
                    <a:pt x="19829" y="16113"/>
                    <a:pt x="19752" y="15590"/>
                  </a:cubicBezTo>
                  <a:cubicBezTo>
                    <a:pt x="19675" y="15068"/>
                    <a:pt x="19554" y="14806"/>
                    <a:pt x="19400" y="14806"/>
                  </a:cubicBezTo>
                  <a:lnTo>
                    <a:pt x="19037" y="14806"/>
                  </a:lnTo>
                  <a:cubicBezTo>
                    <a:pt x="18982" y="14806"/>
                    <a:pt x="18938" y="14719"/>
                    <a:pt x="18905" y="14545"/>
                  </a:cubicBezTo>
                  <a:cubicBezTo>
                    <a:pt x="18873" y="14371"/>
                    <a:pt x="18851" y="14110"/>
                    <a:pt x="18851" y="13761"/>
                  </a:cubicBezTo>
                  <a:cubicBezTo>
                    <a:pt x="18851" y="13500"/>
                    <a:pt x="18862" y="13239"/>
                    <a:pt x="18884" y="12977"/>
                  </a:cubicBezTo>
                  <a:cubicBezTo>
                    <a:pt x="18905" y="12716"/>
                    <a:pt x="18938" y="12542"/>
                    <a:pt x="18993" y="12455"/>
                  </a:cubicBezTo>
                  <a:cubicBezTo>
                    <a:pt x="19026" y="12455"/>
                    <a:pt x="19048" y="12542"/>
                    <a:pt x="19070" y="12542"/>
                  </a:cubicBezTo>
                  <a:cubicBezTo>
                    <a:pt x="19092" y="12542"/>
                    <a:pt x="19125" y="12542"/>
                    <a:pt x="19147" y="12542"/>
                  </a:cubicBezTo>
                  <a:cubicBezTo>
                    <a:pt x="19224" y="12542"/>
                    <a:pt x="19301" y="12455"/>
                    <a:pt x="19367" y="12281"/>
                  </a:cubicBezTo>
                  <a:cubicBezTo>
                    <a:pt x="19433" y="12106"/>
                    <a:pt x="19488" y="11845"/>
                    <a:pt x="19543" y="11584"/>
                  </a:cubicBezTo>
                  <a:cubicBezTo>
                    <a:pt x="19587" y="11235"/>
                    <a:pt x="19631" y="10887"/>
                    <a:pt x="19653" y="10365"/>
                  </a:cubicBezTo>
                  <a:cubicBezTo>
                    <a:pt x="19686" y="9929"/>
                    <a:pt x="19697" y="9319"/>
                    <a:pt x="19697" y="8710"/>
                  </a:cubicBezTo>
                  <a:cubicBezTo>
                    <a:pt x="19697" y="8187"/>
                    <a:pt x="19686" y="7665"/>
                    <a:pt x="19653" y="7229"/>
                  </a:cubicBezTo>
                  <a:cubicBezTo>
                    <a:pt x="19620" y="6794"/>
                    <a:pt x="19587" y="6358"/>
                    <a:pt x="19532" y="6097"/>
                  </a:cubicBezTo>
                  <a:lnTo>
                    <a:pt x="19785" y="6271"/>
                  </a:lnTo>
                  <a:lnTo>
                    <a:pt x="19917" y="6271"/>
                  </a:lnTo>
                  <a:lnTo>
                    <a:pt x="19917" y="5226"/>
                  </a:lnTo>
                  <a:lnTo>
                    <a:pt x="19323" y="5226"/>
                  </a:lnTo>
                  <a:cubicBezTo>
                    <a:pt x="19290" y="5226"/>
                    <a:pt x="19257" y="5139"/>
                    <a:pt x="19235" y="5139"/>
                  </a:cubicBezTo>
                  <a:close/>
                  <a:moveTo>
                    <a:pt x="18884" y="16200"/>
                  </a:moveTo>
                  <a:lnTo>
                    <a:pt x="19301" y="16200"/>
                  </a:lnTo>
                  <a:cubicBezTo>
                    <a:pt x="19345" y="16200"/>
                    <a:pt x="19400" y="16200"/>
                    <a:pt x="19433" y="16287"/>
                  </a:cubicBezTo>
                  <a:cubicBezTo>
                    <a:pt x="19466" y="16374"/>
                    <a:pt x="19510" y="16461"/>
                    <a:pt x="19543" y="16548"/>
                  </a:cubicBezTo>
                  <a:cubicBezTo>
                    <a:pt x="19576" y="16723"/>
                    <a:pt x="19598" y="16897"/>
                    <a:pt x="19609" y="17071"/>
                  </a:cubicBezTo>
                  <a:cubicBezTo>
                    <a:pt x="19631" y="17332"/>
                    <a:pt x="19631" y="17594"/>
                    <a:pt x="19631" y="17942"/>
                  </a:cubicBezTo>
                  <a:cubicBezTo>
                    <a:pt x="19631" y="18203"/>
                    <a:pt x="19620" y="18465"/>
                    <a:pt x="19609" y="18813"/>
                  </a:cubicBezTo>
                  <a:cubicBezTo>
                    <a:pt x="19587" y="19074"/>
                    <a:pt x="19565" y="19336"/>
                    <a:pt x="19521" y="19597"/>
                  </a:cubicBezTo>
                  <a:cubicBezTo>
                    <a:pt x="19477" y="19858"/>
                    <a:pt x="19433" y="20032"/>
                    <a:pt x="19367" y="20119"/>
                  </a:cubicBezTo>
                  <a:cubicBezTo>
                    <a:pt x="19301" y="20206"/>
                    <a:pt x="19235" y="20294"/>
                    <a:pt x="19147" y="20294"/>
                  </a:cubicBezTo>
                  <a:cubicBezTo>
                    <a:pt x="19004" y="20294"/>
                    <a:pt x="18895" y="20119"/>
                    <a:pt x="18818" y="19684"/>
                  </a:cubicBezTo>
                  <a:cubicBezTo>
                    <a:pt x="18741" y="19336"/>
                    <a:pt x="18697" y="18726"/>
                    <a:pt x="18697" y="17942"/>
                  </a:cubicBezTo>
                  <a:cubicBezTo>
                    <a:pt x="18697" y="17506"/>
                    <a:pt x="18708" y="17158"/>
                    <a:pt x="18741" y="16897"/>
                  </a:cubicBezTo>
                  <a:cubicBezTo>
                    <a:pt x="18796" y="16635"/>
                    <a:pt x="18829" y="16374"/>
                    <a:pt x="18884" y="16200"/>
                  </a:cubicBezTo>
                  <a:close/>
                  <a:moveTo>
                    <a:pt x="19477" y="8884"/>
                  </a:moveTo>
                  <a:cubicBezTo>
                    <a:pt x="19477" y="9755"/>
                    <a:pt x="19444" y="10365"/>
                    <a:pt x="19389" y="10800"/>
                  </a:cubicBezTo>
                  <a:cubicBezTo>
                    <a:pt x="19334" y="11236"/>
                    <a:pt x="19246" y="11410"/>
                    <a:pt x="19147" y="11410"/>
                  </a:cubicBezTo>
                  <a:cubicBezTo>
                    <a:pt x="19048" y="11410"/>
                    <a:pt x="18971" y="11236"/>
                    <a:pt x="18905" y="10800"/>
                  </a:cubicBezTo>
                  <a:cubicBezTo>
                    <a:pt x="18840" y="10365"/>
                    <a:pt x="18807" y="9668"/>
                    <a:pt x="18807" y="8797"/>
                  </a:cubicBezTo>
                  <a:cubicBezTo>
                    <a:pt x="18807" y="7926"/>
                    <a:pt x="18840" y="7316"/>
                    <a:pt x="18905" y="6881"/>
                  </a:cubicBezTo>
                  <a:cubicBezTo>
                    <a:pt x="18971" y="6445"/>
                    <a:pt x="19048" y="6271"/>
                    <a:pt x="19158" y="6271"/>
                  </a:cubicBezTo>
                  <a:cubicBezTo>
                    <a:pt x="19257" y="6271"/>
                    <a:pt x="19334" y="6532"/>
                    <a:pt x="19400" y="6968"/>
                  </a:cubicBezTo>
                  <a:cubicBezTo>
                    <a:pt x="19444" y="7403"/>
                    <a:pt x="19477" y="8013"/>
                    <a:pt x="19477" y="8884"/>
                  </a:cubicBezTo>
                  <a:close/>
                  <a:moveTo>
                    <a:pt x="14319" y="435"/>
                  </a:moveTo>
                  <a:cubicBezTo>
                    <a:pt x="14352" y="610"/>
                    <a:pt x="14363" y="871"/>
                    <a:pt x="14363" y="1219"/>
                  </a:cubicBezTo>
                  <a:cubicBezTo>
                    <a:pt x="14363" y="1568"/>
                    <a:pt x="14352" y="1829"/>
                    <a:pt x="14319" y="2003"/>
                  </a:cubicBezTo>
                  <a:cubicBezTo>
                    <a:pt x="14286" y="2177"/>
                    <a:pt x="14264" y="2264"/>
                    <a:pt x="14220" y="2264"/>
                  </a:cubicBezTo>
                  <a:cubicBezTo>
                    <a:pt x="14176" y="2264"/>
                    <a:pt x="14143" y="2177"/>
                    <a:pt x="14121" y="1916"/>
                  </a:cubicBezTo>
                  <a:cubicBezTo>
                    <a:pt x="14099" y="1742"/>
                    <a:pt x="14077" y="1481"/>
                    <a:pt x="14077" y="1132"/>
                  </a:cubicBezTo>
                  <a:cubicBezTo>
                    <a:pt x="14077" y="784"/>
                    <a:pt x="14088" y="523"/>
                    <a:pt x="14121" y="348"/>
                  </a:cubicBezTo>
                  <a:cubicBezTo>
                    <a:pt x="14143" y="174"/>
                    <a:pt x="14176" y="0"/>
                    <a:pt x="14220" y="0"/>
                  </a:cubicBezTo>
                  <a:cubicBezTo>
                    <a:pt x="14253" y="174"/>
                    <a:pt x="14286" y="261"/>
                    <a:pt x="14319" y="435"/>
                  </a:cubicBezTo>
                  <a:close/>
                  <a:moveTo>
                    <a:pt x="13527" y="14545"/>
                  </a:moveTo>
                  <a:lnTo>
                    <a:pt x="13560" y="15765"/>
                  </a:lnTo>
                  <a:cubicBezTo>
                    <a:pt x="13516" y="15852"/>
                    <a:pt x="13473" y="16026"/>
                    <a:pt x="13418" y="16113"/>
                  </a:cubicBezTo>
                  <a:cubicBezTo>
                    <a:pt x="13363" y="16200"/>
                    <a:pt x="13297" y="16287"/>
                    <a:pt x="13231" y="16287"/>
                  </a:cubicBezTo>
                  <a:cubicBezTo>
                    <a:pt x="12978" y="16287"/>
                    <a:pt x="12857" y="15416"/>
                    <a:pt x="12857" y="13587"/>
                  </a:cubicBezTo>
                  <a:lnTo>
                    <a:pt x="12857" y="6532"/>
                  </a:lnTo>
                  <a:lnTo>
                    <a:pt x="12626" y="6532"/>
                  </a:lnTo>
                  <a:lnTo>
                    <a:pt x="12626" y="5226"/>
                  </a:lnTo>
                  <a:lnTo>
                    <a:pt x="12857" y="5226"/>
                  </a:lnTo>
                  <a:lnTo>
                    <a:pt x="12857" y="1742"/>
                  </a:lnTo>
                  <a:lnTo>
                    <a:pt x="13066" y="1742"/>
                  </a:lnTo>
                  <a:lnTo>
                    <a:pt x="13066" y="5226"/>
                  </a:lnTo>
                  <a:lnTo>
                    <a:pt x="13505" y="5226"/>
                  </a:lnTo>
                  <a:lnTo>
                    <a:pt x="13505" y="6445"/>
                  </a:lnTo>
                  <a:lnTo>
                    <a:pt x="13066" y="6445"/>
                  </a:lnTo>
                  <a:lnTo>
                    <a:pt x="13066" y="13239"/>
                  </a:lnTo>
                  <a:cubicBezTo>
                    <a:pt x="13066" y="13848"/>
                    <a:pt x="13088" y="14284"/>
                    <a:pt x="13121" y="14545"/>
                  </a:cubicBezTo>
                  <a:cubicBezTo>
                    <a:pt x="13154" y="14806"/>
                    <a:pt x="13209" y="14894"/>
                    <a:pt x="13275" y="14894"/>
                  </a:cubicBezTo>
                  <a:cubicBezTo>
                    <a:pt x="13319" y="14894"/>
                    <a:pt x="13374" y="14894"/>
                    <a:pt x="13418" y="14806"/>
                  </a:cubicBezTo>
                  <a:cubicBezTo>
                    <a:pt x="13451" y="14719"/>
                    <a:pt x="13484" y="14632"/>
                    <a:pt x="13527" y="14545"/>
                  </a:cubicBezTo>
                  <a:close/>
                  <a:moveTo>
                    <a:pt x="14121" y="5226"/>
                  </a:moveTo>
                  <a:lnTo>
                    <a:pt x="14330" y="5226"/>
                  </a:lnTo>
                  <a:lnTo>
                    <a:pt x="14330" y="16200"/>
                  </a:lnTo>
                  <a:lnTo>
                    <a:pt x="14121" y="16200"/>
                  </a:lnTo>
                  <a:lnTo>
                    <a:pt x="14121" y="5226"/>
                  </a:lnTo>
                  <a:close/>
                  <a:moveTo>
                    <a:pt x="16057" y="6445"/>
                  </a:moveTo>
                  <a:cubicBezTo>
                    <a:pt x="16002" y="6010"/>
                    <a:pt x="15936" y="5661"/>
                    <a:pt x="15848" y="5400"/>
                  </a:cubicBezTo>
                  <a:cubicBezTo>
                    <a:pt x="15760" y="5139"/>
                    <a:pt x="15683" y="5052"/>
                    <a:pt x="15595" y="5052"/>
                  </a:cubicBezTo>
                  <a:cubicBezTo>
                    <a:pt x="15507" y="5052"/>
                    <a:pt x="15419" y="5139"/>
                    <a:pt x="15331" y="5400"/>
                  </a:cubicBezTo>
                  <a:cubicBezTo>
                    <a:pt x="15254" y="5661"/>
                    <a:pt x="15177" y="6010"/>
                    <a:pt x="15122" y="6532"/>
                  </a:cubicBezTo>
                  <a:cubicBezTo>
                    <a:pt x="15067" y="7055"/>
                    <a:pt x="15012" y="7664"/>
                    <a:pt x="14979" y="8361"/>
                  </a:cubicBezTo>
                  <a:cubicBezTo>
                    <a:pt x="14946" y="9058"/>
                    <a:pt x="14924" y="9929"/>
                    <a:pt x="14924" y="10800"/>
                  </a:cubicBezTo>
                  <a:cubicBezTo>
                    <a:pt x="14924" y="11671"/>
                    <a:pt x="14946" y="12542"/>
                    <a:pt x="14979" y="13239"/>
                  </a:cubicBezTo>
                  <a:cubicBezTo>
                    <a:pt x="15012" y="13935"/>
                    <a:pt x="15056" y="14545"/>
                    <a:pt x="15111" y="14981"/>
                  </a:cubicBezTo>
                  <a:cubicBezTo>
                    <a:pt x="15166" y="15416"/>
                    <a:pt x="15232" y="15852"/>
                    <a:pt x="15320" y="16026"/>
                  </a:cubicBezTo>
                  <a:cubicBezTo>
                    <a:pt x="15397" y="16287"/>
                    <a:pt x="15485" y="16374"/>
                    <a:pt x="15573" y="16374"/>
                  </a:cubicBezTo>
                  <a:cubicBezTo>
                    <a:pt x="15661" y="16374"/>
                    <a:pt x="15749" y="16287"/>
                    <a:pt x="15826" y="16026"/>
                  </a:cubicBezTo>
                  <a:cubicBezTo>
                    <a:pt x="15903" y="15765"/>
                    <a:pt x="15980" y="15416"/>
                    <a:pt x="16035" y="14894"/>
                  </a:cubicBezTo>
                  <a:cubicBezTo>
                    <a:pt x="16090" y="14371"/>
                    <a:pt x="16145" y="13761"/>
                    <a:pt x="16178" y="13064"/>
                  </a:cubicBezTo>
                  <a:cubicBezTo>
                    <a:pt x="16211" y="12368"/>
                    <a:pt x="16233" y="11497"/>
                    <a:pt x="16233" y="10626"/>
                  </a:cubicBezTo>
                  <a:cubicBezTo>
                    <a:pt x="16233" y="9755"/>
                    <a:pt x="16222" y="8884"/>
                    <a:pt x="16189" y="8274"/>
                  </a:cubicBezTo>
                  <a:cubicBezTo>
                    <a:pt x="16156" y="7664"/>
                    <a:pt x="16123" y="6968"/>
                    <a:pt x="16057" y="6445"/>
                  </a:cubicBezTo>
                  <a:close/>
                  <a:moveTo>
                    <a:pt x="15991" y="12803"/>
                  </a:moveTo>
                  <a:cubicBezTo>
                    <a:pt x="15969" y="13326"/>
                    <a:pt x="15936" y="13848"/>
                    <a:pt x="15892" y="14197"/>
                  </a:cubicBezTo>
                  <a:cubicBezTo>
                    <a:pt x="15848" y="14545"/>
                    <a:pt x="15804" y="14806"/>
                    <a:pt x="15749" y="14981"/>
                  </a:cubicBezTo>
                  <a:cubicBezTo>
                    <a:pt x="15694" y="15155"/>
                    <a:pt x="15639" y="15242"/>
                    <a:pt x="15584" y="15242"/>
                  </a:cubicBezTo>
                  <a:cubicBezTo>
                    <a:pt x="15529" y="15242"/>
                    <a:pt x="15474" y="15155"/>
                    <a:pt x="15419" y="14981"/>
                  </a:cubicBezTo>
                  <a:cubicBezTo>
                    <a:pt x="15364" y="14806"/>
                    <a:pt x="15320" y="14545"/>
                    <a:pt x="15276" y="14197"/>
                  </a:cubicBezTo>
                  <a:cubicBezTo>
                    <a:pt x="15232" y="13848"/>
                    <a:pt x="15199" y="13413"/>
                    <a:pt x="15177" y="12803"/>
                  </a:cubicBezTo>
                  <a:cubicBezTo>
                    <a:pt x="15155" y="12281"/>
                    <a:pt x="15144" y="11584"/>
                    <a:pt x="15144" y="10800"/>
                  </a:cubicBezTo>
                  <a:cubicBezTo>
                    <a:pt x="15144" y="10016"/>
                    <a:pt x="15155" y="9319"/>
                    <a:pt x="15177" y="8797"/>
                  </a:cubicBezTo>
                  <a:cubicBezTo>
                    <a:pt x="15199" y="8274"/>
                    <a:pt x="15232" y="7752"/>
                    <a:pt x="15276" y="7490"/>
                  </a:cubicBezTo>
                  <a:cubicBezTo>
                    <a:pt x="15320" y="7142"/>
                    <a:pt x="15364" y="6881"/>
                    <a:pt x="15419" y="6706"/>
                  </a:cubicBezTo>
                  <a:cubicBezTo>
                    <a:pt x="15474" y="6532"/>
                    <a:pt x="15529" y="6445"/>
                    <a:pt x="15584" y="6445"/>
                  </a:cubicBezTo>
                  <a:cubicBezTo>
                    <a:pt x="15639" y="6445"/>
                    <a:pt x="15694" y="6532"/>
                    <a:pt x="15749" y="6706"/>
                  </a:cubicBezTo>
                  <a:cubicBezTo>
                    <a:pt x="15804" y="6881"/>
                    <a:pt x="15848" y="7142"/>
                    <a:pt x="15892" y="7490"/>
                  </a:cubicBezTo>
                  <a:cubicBezTo>
                    <a:pt x="15936" y="7839"/>
                    <a:pt x="15969" y="8274"/>
                    <a:pt x="15991" y="8884"/>
                  </a:cubicBezTo>
                  <a:cubicBezTo>
                    <a:pt x="16013" y="9406"/>
                    <a:pt x="16024" y="10103"/>
                    <a:pt x="16024" y="10887"/>
                  </a:cubicBezTo>
                  <a:cubicBezTo>
                    <a:pt x="16024" y="11584"/>
                    <a:pt x="16013" y="12281"/>
                    <a:pt x="15991" y="12803"/>
                  </a:cubicBezTo>
                  <a:close/>
                  <a:moveTo>
                    <a:pt x="8930" y="6010"/>
                  </a:moveTo>
                  <a:cubicBezTo>
                    <a:pt x="9007" y="6619"/>
                    <a:pt x="9051" y="7490"/>
                    <a:pt x="9051" y="8623"/>
                  </a:cubicBezTo>
                  <a:lnTo>
                    <a:pt x="9051" y="16200"/>
                  </a:lnTo>
                  <a:lnTo>
                    <a:pt x="8842" y="16200"/>
                  </a:lnTo>
                  <a:lnTo>
                    <a:pt x="8842" y="8884"/>
                  </a:lnTo>
                  <a:cubicBezTo>
                    <a:pt x="8842" y="8187"/>
                    <a:pt x="8820" y="7577"/>
                    <a:pt x="8776" y="7055"/>
                  </a:cubicBezTo>
                  <a:cubicBezTo>
                    <a:pt x="8732" y="6619"/>
                    <a:pt x="8655" y="6358"/>
                    <a:pt x="8534" y="6358"/>
                  </a:cubicBezTo>
                  <a:cubicBezTo>
                    <a:pt x="8468" y="6358"/>
                    <a:pt x="8391" y="6532"/>
                    <a:pt x="8325" y="6794"/>
                  </a:cubicBezTo>
                  <a:cubicBezTo>
                    <a:pt x="8259" y="7055"/>
                    <a:pt x="8193" y="7490"/>
                    <a:pt x="8138" y="7926"/>
                  </a:cubicBezTo>
                  <a:lnTo>
                    <a:pt x="8138" y="16200"/>
                  </a:lnTo>
                  <a:lnTo>
                    <a:pt x="7930" y="16200"/>
                  </a:lnTo>
                  <a:lnTo>
                    <a:pt x="7930" y="5226"/>
                  </a:lnTo>
                  <a:lnTo>
                    <a:pt x="8084" y="5226"/>
                  </a:lnTo>
                  <a:lnTo>
                    <a:pt x="8116" y="6706"/>
                  </a:lnTo>
                  <a:cubicBezTo>
                    <a:pt x="8182" y="6184"/>
                    <a:pt x="8259" y="5748"/>
                    <a:pt x="8336" y="5487"/>
                  </a:cubicBezTo>
                  <a:cubicBezTo>
                    <a:pt x="8413" y="5226"/>
                    <a:pt x="8501" y="5052"/>
                    <a:pt x="8600" y="5052"/>
                  </a:cubicBezTo>
                  <a:cubicBezTo>
                    <a:pt x="8732" y="5052"/>
                    <a:pt x="8853" y="5400"/>
                    <a:pt x="8930" y="6010"/>
                  </a:cubicBezTo>
                  <a:close/>
                  <a:moveTo>
                    <a:pt x="11922" y="5923"/>
                  </a:moveTo>
                  <a:cubicBezTo>
                    <a:pt x="11878" y="5574"/>
                    <a:pt x="11823" y="5400"/>
                    <a:pt x="11768" y="5226"/>
                  </a:cubicBezTo>
                  <a:cubicBezTo>
                    <a:pt x="11713" y="5052"/>
                    <a:pt x="11647" y="5052"/>
                    <a:pt x="11570" y="5052"/>
                  </a:cubicBezTo>
                  <a:cubicBezTo>
                    <a:pt x="11471" y="5052"/>
                    <a:pt x="11394" y="5139"/>
                    <a:pt x="11306" y="5313"/>
                  </a:cubicBezTo>
                  <a:cubicBezTo>
                    <a:pt x="11229" y="5487"/>
                    <a:pt x="11141" y="5748"/>
                    <a:pt x="11053" y="6184"/>
                  </a:cubicBezTo>
                  <a:lnTo>
                    <a:pt x="11130" y="7316"/>
                  </a:lnTo>
                  <a:cubicBezTo>
                    <a:pt x="11218" y="6968"/>
                    <a:pt x="11295" y="6706"/>
                    <a:pt x="11361" y="6532"/>
                  </a:cubicBezTo>
                  <a:cubicBezTo>
                    <a:pt x="11427" y="6358"/>
                    <a:pt x="11493" y="6358"/>
                    <a:pt x="11548" y="6358"/>
                  </a:cubicBezTo>
                  <a:cubicBezTo>
                    <a:pt x="11636" y="6358"/>
                    <a:pt x="11713" y="6532"/>
                    <a:pt x="11768" y="6881"/>
                  </a:cubicBezTo>
                  <a:cubicBezTo>
                    <a:pt x="11823" y="7229"/>
                    <a:pt x="11856" y="7926"/>
                    <a:pt x="11856" y="8797"/>
                  </a:cubicBezTo>
                  <a:lnTo>
                    <a:pt x="11856" y="9581"/>
                  </a:lnTo>
                  <a:lnTo>
                    <a:pt x="11581" y="9581"/>
                  </a:lnTo>
                  <a:cubicBezTo>
                    <a:pt x="11493" y="9581"/>
                    <a:pt x="11405" y="9668"/>
                    <a:pt x="11328" y="9842"/>
                  </a:cubicBezTo>
                  <a:cubicBezTo>
                    <a:pt x="11251" y="10016"/>
                    <a:pt x="11185" y="10190"/>
                    <a:pt x="11130" y="10539"/>
                  </a:cubicBezTo>
                  <a:cubicBezTo>
                    <a:pt x="11075" y="10800"/>
                    <a:pt x="11031" y="11235"/>
                    <a:pt x="11009" y="11671"/>
                  </a:cubicBezTo>
                  <a:cubicBezTo>
                    <a:pt x="10987" y="12106"/>
                    <a:pt x="10965" y="12629"/>
                    <a:pt x="10965" y="13152"/>
                  </a:cubicBezTo>
                  <a:cubicBezTo>
                    <a:pt x="10965" y="13674"/>
                    <a:pt x="10976" y="14110"/>
                    <a:pt x="10998" y="14458"/>
                  </a:cubicBezTo>
                  <a:cubicBezTo>
                    <a:pt x="11020" y="14806"/>
                    <a:pt x="11053" y="15155"/>
                    <a:pt x="11097" y="15503"/>
                  </a:cubicBezTo>
                  <a:cubicBezTo>
                    <a:pt x="11141" y="15764"/>
                    <a:pt x="11185" y="16026"/>
                    <a:pt x="11240" y="16113"/>
                  </a:cubicBezTo>
                  <a:cubicBezTo>
                    <a:pt x="11295" y="16287"/>
                    <a:pt x="11361" y="16374"/>
                    <a:pt x="11427" y="16374"/>
                  </a:cubicBezTo>
                  <a:cubicBezTo>
                    <a:pt x="11515" y="16374"/>
                    <a:pt x="11603" y="16287"/>
                    <a:pt x="11680" y="16026"/>
                  </a:cubicBezTo>
                  <a:cubicBezTo>
                    <a:pt x="11757" y="15765"/>
                    <a:pt x="11823" y="15416"/>
                    <a:pt x="11878" y="14806"/>
                  </a:cubicBezTo>
                  <a:lnTo>
                    <a:pt x="11889" y="14806"/>
                  </a:lnTo>
                  <a:lnTo>
                    <a:pt x="11922" y="16113"/>
                  </a:lnTo>
                  <a:lnTo>
                    <a:pt x="12087" y="16113"/>
                  </a:lnTo>
                  <a:lnTo>
                    <a:pt x="12087" y="8971"/>
                  </a:lnTo>
                  <a:cubicBezTo>
                    <a:pt x="12087" y="8187"/>
                    <a:pt x="12076" y="7577"/>
                    <a:pt x="12054" y="7055"/>
                  </a:cubicBezTo>
                  <a:cubicBezTo>
                    <a:pt x="11999" y="6706"/>
                    <a:pt x="11966" y="6271"/>
                    <a:pt x="11922" y="5923"/>
                  </a:cubicBezTo>
                  <a:close/>
                  <a:moveTo>
                    <a:pt x="11856" y="13500"/>
                  </a:moveTo>
                  <a:cubicBezTo>
                    <a:pt x="11801" y="14110"/>
                    <a:pt x="11746" y="14545"/>
                    <a:pt x="11669" y="14806"/>
                  </a:cubicBezTo>
                  <a:cubicBezTo>
                    <a:pt x="11603" y="15068"/>
                    <a:pt x="11526" y="15155"/>
                    <a:pt x="11460" y="15155"/>
                  </a:cubicBezTo>
                  <a:cubicBezTo>
                    <a:pt x="11383" y="15155"/>
                    <a:pt x="11317" y="14981"/>
                    <a:pt x="11251" y="14719"/>
                  </a:cubicBezTo>
                  <a:cubicBezTo>
                    <a:pt x="11196" y="14458"/>
                    <a:pt x="11163" y="13935"/>
                    <a:pt x="11163" y="13152"/>
                  </a:cubicBezTo>
                  <a:cubicBezTo>
                    <a:pt x="11163" y="12542"/>
                    <a:pt x="11196" y="12019"/>
                    <a:pt x="11262" y="11584"/>
                  </a:cubicBezTo>
                  <a:cubicBezTo>
                    <a:pt x="11328" y="11148"/>
                    <a:pt x="11449" y="10974"/>
                    <a:pt x="11614" y="10887"/>
                  </a:cubicBezTo>
                  <a:lnTo>
                    <a:pt x="11845" y="10887"/>
                  </a:lnTo>
                  <a:lnTo>
                    <a:pt x="11845" y="13500"/>
                  </a:lnTo>
                  <a:close/>
                  <a:moveTo>
                    <a:pt x="10503" y="14545"/>
                  </a:moveTo>
                  <a:lnTo>
                    <a:pt x="10536" y="15765"/>
                  </a:lnTo>
                  <a:cubicBezTo>
                    <a:pt x="10492" y="15852"/>
                    <a:pt x="10448" y="16026"/>
                    <a:pt x="10393" y="16113"/>
                  </a:cubicBezTo>
                  <a:cubicBezTo>
                    <a:pt x="10338" y="16200"/>
                    <a:pt x="10272" y="16287"/>
                    <a:pt x="10206" y="16287"/>
                  </a:cubicBezTo>
                  <a:cubicBezTo>
                    <a:pt x="9953" y="16287"/>
                    <a:pt x="9832" y="15416"/>
                    <a:pt x="9832" y="13587"/>
                  </a:cubicBezTo>
                  <a:lnTo>
                    <a:pt x="9832" y="6532"/>
                  </a:lnTo>
                  <a:lnTo>
                    <a:pt x="9601" y="6532"/>
                  </a:lnTo>
                  <a:lnTo>
                    <a:pt x="9601" y="5226"/>
                  </a:lnTo>
                  <a:lnTo>
                    <a:pt x="9832" y="5226"/>
                  </a:lnTo>
                  <a:lnTo>
                    <a:pt x="9832" y="1742"/>
                  </a:lnTo>
                  <a:lnTo>
                    <a:pt x="10041" y="1742"/>
                  </a:lnTo>
                  <a:lnTo>
                    <a:pt x="10041" y="5226"/>
                  </a:lnTo>
                  <a:lnTo>
                    <a:pt x="10481" y="5226"/>
                  </a:lnTo>
                  <a:lnTo>
                    <a:pt x="10481" y="6445"/>
                  </a:lnTo>
                  <a:lnTo>
                    <a:pt x="10041" y="6445"/>
                  </a:lnTo>
                  <a:lnTo>
                    <a:pt x="10041" y="13239"/>
                  </a:lnTo>
                  <a:cubicBezTo>
                    <a:pt x="10041" y="13848"/>
                    <a:pt x="10063" y="14284"/>
                    <a:pt x="10096" y="14545"/>
                  </a:cubicBezTo>
                  <a:cubicBezTo>
                    <a:pt x="10129" y="14806"/>
                    <a:pt x="10184" y="14894"/>
                    <a:pt x="10250" y="14894"/>
                  </a:cubicBezTo>
                  <a:cubicBezTo>
                    <a:pt x="10294" y="14894"/>
                    <a:pt x="10349" y="14894"/>
                    <a:pt x="10393" y="14806"/>
                  </a:cubicBezTo>
                  <a:cubicBezTo>
                    <a:pt x="10426" y="14719"/>
                    <a:pt x="10459" y="14632"/>
                    <a:pt x="10503" y="14545"/>
                  </a:cubicBezTo>
                  <a:close/>
                  <a:moveTo>
                    <a:pt x="17839" y="6010"/>
                  </a:moveTo>
                  <a:cubicBezTo>
                    <a:pt x="17916" y="6619"/>
                    <a:pt x="17960" y="7490"/>
                    <a:pt x="17960" y="8623"/>
                  </a:cubicBezTo>
                  <a:lnTo>
                    <a:pt x="17960" y="16200"/>
                  </a:lnTo>
                  <a:lnTo>
                    <a:pt x="17751" y="16200"/>
                  </a:lnTo>
                  <a:lnTo>
                    <a:pt x="17751" y="8884"/>
                  </a:lnTo>
                  <a:cubicBezTo>
                    <a:pt x="17751" y="8187"/>
                    <a:pt x="17729" y="7577"/>
                    <a:pt x="17685" y="7055"/>
                  </a:cubicBezTo>
                  <a:cubicBezTo>
                    <a:pt x="17641" y="6619"/>
                    <a:pt x="17564" y="6358"/>
                    <a:pt x="17443" y="6358"/>
                  </a:cubicBezTo>
                  <a:cubicBezTo>
                    <a:pt x="17377" y="6358"/>
                    <a:pt x="17300" y="6532"/>
                    <a:pt x="17234" y="6794"/>
                  </a:cubicBezTo>
                  <a:cubicBezTo>
                    <a:pt x="17168" y="7055"/>
                    <a:pt x="17102" y="7490"/>
                    <a:pt x="17047" y="7926"/>
                  </a:cubicBezTo>
                  <a:lnTo>
                    <a:pt x="17047" y="16200"/>
                  </a:lnTo>
                  <a:lnTo>
                    <a:pt x="16838" y="16200"/>
                  </a:lnTo>
                  <a:lnTo>
                    <a:pt x="16838" y="5226"/>
                  </a:lnTo>
                  <a:lnTo>
                    <a:pt x="16992" y="5226"/>
                  </a:lnTo>
                  <a:lnTo>
                    <a:pt x="17025" y="6706"/>
                  </a:lnTo>
                  <a:cubicBezTo>
                    <a:pt x="17091" y="6184"/>
                    <a:pt x="17168" y="5748"/>
                    <a:pt x="17245" y="5487"/>
                  </a:cubicBezTo>
                  <a:cubicBezTo>
                    <a:pt x="17322" y="5226"/>
                    <a:pt x="17410" y="5052"/>
                    <a:pt x="17509" y="5052"/>
                  </a:cubicBezTo>
                  <a:cubicBezTo>
                    <a:pt x="17652" y="5052"/>
                    <a:pt x="17762" y="5400"/>
                    <a:pt x="17839" y="6010"/>
                  </a:cubicBezTo>
                  <a:close/>
                </a:path>
              </a:pathLst>
            </a:custGeom>
            <a:solidFill>
              <a:srgbClr val="022032"/>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4" name="Shape">
              <a:extLst>
                <a:ext uri="{FF2B5EF4-FFF2-40B4-BE49-F238E27FC236}">
                  <a16:creationId xmlns:a16="http://schemas.microsoft.com/office/drawing/2014/main" id="{4DA21CF1-E590-327D-79EB-27F8689C5195}"/>
                </a:ext>
              </a:extLst>
            </p:cNvPr>
            <p:cNvSpPr/>
            <p:nvPr userDrawn="1"/>
          </p:nvSpPr>
          <p:spPr>
            <a:xfrm>
              <a:off x="1714499" y="5257800"/>
              <a:ext cx="4141472" cy="168911"/>
            </a:xfrm>
            <a:custGeom>
              <a:avLst/>
              <a:gdLst/>
              <a:ahLst/>
              <a:cxnLst>
                <a:cxn ang="0">
                  <a:pos x="wd2" y="hd2"/>
                </a:cxn>
                <a:cxn ang="5400000">
                  <a:pos x="wd2" y="hd2"/>
                </a:cxn>
                <a:cxn ang="10800000">
                  <a:pos x="wd2" y="hd2"/>
                </a:cxn>
                <a:cxn ang="16200000">
                  <a:pos x="wd2" y="hd2"/>
                </a:cxn>
              </a:cxnLst>
              <a:rect l="0" t="0" r="r" b="b"/>
              <a:pathLst>
                <a:path w="21600" h="21600" extrusionOk="0">
                  <a:moveTo>
                    <a:pt x="4259" y="17540"/>
                  </a:moveTo>
                  <a:cubicBezTo>
                    <a:pt x="4279" y="18027"/>
                    <a:pt x="4286" y="18514"/>
                    <a:pt x="4286" y="19164"/>
                  </a:cubicBezTo>
                  <a:cubicBezTo>
                    <a:pt x="4286" y="19814"/>
                    <a:pt x="4279" y="20463"/>
                    <a:pt x="4259" y="20950"/>
                  </a:cubicBezTo>
                  <a:cubicBezTo>
                    <a:pt x="4239" y="21438"/>
                    <a:pt x="4219" y="21600"/>
                    <a:pt x="4193" y="21600"/>
                  </a:cubicBezTo>
                  <a:cubicBezTo>
                    <a:pt x="4166" y="21600"/>
                    <a:pt x="4146" y="21438"/>
                    <a:pt x="4127" y="20950"/>
                  </a:cubicBezTo>
                  <a:cubicBezTo>
                    <a:pt x="4107" y="20463"/>
                    <a:pt x="4100" y="19976"/>
                    <a:pt x="4100" y="19164"/>
                  </a:cubicBezTo>
                  <a:cubicBezTo>
                    <a:pt x="4100" y="18514"/>
                    <a:pt x="4107" y="17865"/>
                    <a:pt x="4127" y="17540"/>
                  </a:cubicBezTo>
                  <a:cubicBezTo>
                    <a:pt x="4146" y="17053"/>
                    <a:pt x="4166" y="16890"/>
                    <a:pt x="4193" y="16890"/>
                  </a:cubicBezTo>
                  <a:cubicBezTo>
                    <a:pt x="4219" y="16890"/>
                    <a:pt x="4246" y="17053"/>
                    <a:pt x="4259" y="17540"/>
                  </a:cubicBezTo>
                  <a:close/>
                  <a:moveTo>
                    <a:pt x="3670" y="13642"/>
                  </a:moveTo>
                  <a:lnTo>
                    <a:pt x="3623" y="18839"/>
                  </a:lnTo>
                  <a:lnTo>
                    <a:pt x="3617" y="18839"/>
                  </a:lnTo>
                  <a:lnTo>
                    <a:pt x="3564" y="13642"/>
                  </a:lnTo>
                  <a:lnTo>
                    <a:pt x="3411" y="650"/>
                  </a:lnTo>
                  <a:lnTo>
                    <a:pt x="3279" y="650"/>
                  </a:lnTo>
                  <a:lnTo>
                    <a:pt x="3126" y="13642"/>
                  </a:lnTo>
                  <a:lnTo>
                    <a:pt x="3073" y="18839"/>
                  </a:lnTo>
                  <a:lnTo>
                    <a:pt x="3067" y="18839"/>
                  </a:lnTo>
                  <a:lnTo>
                    <a:pt x="3027" y="13642"/>
                  </a:lnTo>
                  <a:lnTo>
                    <a:pt x="2881" y="650"/>
                  </a:lnTo>
                  <a:lnTo>
                    <a:pt x="2749" y="650"/>
                  </a:lnTo>
                  <a:lnTo>
                    <a:pt x="3001" y="21113"/>
                  </a:lnTo>
                  <a:lnTo>
                    <a:pt x="3133" y="21113"/>
                  </a:lnTo>
                  <a:lnTo>
                    <a:pt x="3285" y="8120"/>
                  </a:lnTo>
                  <a:lnTo>
                    <a:pt x="3338" y="2761"/>
                  </a:lnTo>
                  <a:lnTo>
                    <a:pt x="3391" y="8120"/>
                  </a:lnTo>
                  <a:lnTo>
                    <a:pt x="3544" y="21113"/>
                  </a:lnTo>
                  <a:lnTo>
                    <a:pt x="3689" y="21113"/>
                  </a:lnTo>
                  <a:lnTo>
                    <a:pt x="3934" y="650"/>
                  </a:lnTo>
                  <a:lnTo>
                    <a:pt x="3809" y="650"/>
                  </a:lnTo>
                  <a:lnTo>
                    <a:pt x="3670" y="13642"/>
                  </a:lnTo>
                  <a:close/>
                  <a:moveTo>
                    <a:pt x="2292" y="13642"/>
                  </a:moveTo>
                  <a:lnTo>
                    <a:pt x="2245" y="18839"/>
                  </a:lnTo>
                  <a:lnTo>
                    <a:pt x="2239" y="18839"/>
                  </a:lnTo>
                  <a:lnTo>
                    <a:pt x="2192" y="13642"/>
                  </a:lnTo>
                  <a:lnTo>
                    <a:pt x="2040" y="650"/>
                  </a:lnTo>
                  <a:lnTo>
                    <a:pt x="1908" y="650"/>
                  </a:lnTo>
                  <a:lnTo>
                    <a:pt x="1755" y="13642"/>
                  </a:lnTo>
                  <a:lnTo>
                    <a:pt x="1702" y="18839"/>
                  </a:lnTo>
                  <a:lnTo>
                    <a:pt x="1696" y="18839"/>
                  </a:lnTo>
                  <a:lnTo>
                    <a:pt x="1656" y="13642"/>
                  </a:lnTo>
                  <a:lnTo>
                    <a:pt x="1510" y="650"/>
                  </a:lnTo>
                  <a:lnTo>
                    <a:pt x="1378" y="650"/>
                  </a:lnTo>
                  <a:lnTo>
                    <a:pt x="1629" y="21113"/>
                  </a:lnTo>
                  <a:lnTo>
                    <a:pt x="1762" y="21113"/>
                  </a:lnTo>
                  <a:lnTo>
                    <a:pt x="1914" y="8120"/>
                  </a:lnTo>
                  <a:lnTo>
                    <a:pt x="1967" y="2761"/>
                  </a:lnTo>
                  <a:lnTo>
                    <a:pt x="2020" y="8120"/>
                  </a:lnTo>
                  <a:lnTo>
                    <a:pt x="2173" y="21113"/>
                  </a:lnTo>
                  <a:lnTo>
                    <a:pt x="2318" y="21113"/>
                  </a:lnTo>
                  <a:lnTo>
                    <a:pt x="2563" y="650"/>
                  </a:lnTo>
                  <a:lnTo>
                    <a:pt x="2438" y="650"/>
                  </a:lnTo>
                  <a:lnTo>
                    <a:pt x="2292" y="13642"/>
                  </a:lnTo>
                  <a:close/>
                  <a:moveTo>
                    <a:pt x="921" y="13642"/>
                  </a:moveTo>
                  <a:lnTo>
                    <a:pt x="874" y="18839"/>
                  </a:lnTo>
                  <a:lnTo>
                    <a:pt x="868" y="18839"/>
                  </a:lnTo>
                  <a:lnTo>
                    <a:pt x="815" y="13642"/>
                  </a:lnTo>
                  <a:lnTo>
                    <a:pt x="662" y="650"/>
                  </a:lnTo>
                  <a:lnTo>
                    <a:pt x="530" y="650"/>
                  </a:lnTo>
                  <a:lnTo>
                    <a:pt x="378" y="13642"/>
                  </a:lnTo>
                  <a:lnTo>
                    <a:pt x="325" y="18839"/>
                  </a:lnTo>
                  <a:lnTo>
                    <a:pt x="318" y="18839"/>
                  </a:lnTo>
                  <a:lnTo>
                    <a:pt x="278" y="13642"/>
                  </a:lnTo>
                  <a:lnTo>
                    <a:pt x="132" y="650"/>
                  </a:lnTo>
                  <a:lnTo>
                    <a:pt x="0" y="650"/>
                  </a:lnTo>
                  <a:lnTo>
                    <a:pt x="252" y="21113"/>
                  </a:lnTo>
                  <a:lnTo>
                    <a:pt x="384" y="21113"/>
                  </a:lnTo>
                  <a:lnTo>
                    <a:pt x="537" y="8120"/>
                  </a:lnTo>
                  <a:lnTo>
                    <a:pt x="590" y="2761"/>
                  </a:lnTo>
                  <a:lnTo>
                    <a:pt x="643" y="8120"/>
                  </a:lnTo>
                  <a:lnTo>
                    <a:pt x="795" y="21113"/>
                  </a:lnTo>
                  <a:lnTo>
                    <a:pt x="941" y="21113"/>
                  </a:lnTo>
                  <a:lnTo>
                    <a:pt x="1186" y="650"/>
                  </a:lnTo>
                  <a:lnTo>
                    <a:pt x="1060" y="650"/>
                  </a:lnTo>
                  <a:lnTo>
                    <a:pt x="921" y="13642"/>
                  </a:lnTo>
                  <a:close/>
                  <a:moveTo>
                    <a:pt x="18911" y="19001"/>
                  </a:moveTo>
                  <a:cubicBezTo>
                    <a:pt x="18884" y="19164"/>
                    <a:pt x="18845" y="19326"/>
                    <a:pt x="18811" y="19326"/>
                  </a:cubicBezTo>
                  <a:cubicBezTo>
                    <a:pt x="18772" y="19326"/>
                    <a:pt x="18739" y="19164"/>
                    <a:pt x="18699" y="18839"/>
                  </a:cubicBezTo>
                  <a:cubicBezTo>
                    <a:pt x="18659" y="18514"/>
                    <a:pt x="18633" y="18027"/>
                    <a:pt x="18599" y="17377"/>
                  </a:cubicBezTo>
                  <a:cubicBezTo>
                    <a:pt x="18566" y="16728"/>
                    <a:pt x="18546" y="15916"/>
                    <a:pt x="18533" y="14779"/>
                  </a:cubicBezTo>
                  <a:cubicBezTo>
                    <a:pt x="18513" y="13642"/>
                    <a:pt x="18507" y="12343"/>
                    <a:pt x="18507" y="10719"/>
                  </a:cubicBezTo>
                  <a:cubicBezTo>
                    <a:pt x="18507" y="8120"/>
                    <a:pt x="18533" y="6171"/>
                    <a:pt x="18593" y="4710"/>
                  </a:cubicBezTo>
                  <a:cubicBezTo>
                    <a:pt x="18652" y="3248"/>
                    <a:pt x="18725" y="2599"/>
                    <a:pt x="18818" y="2599"/>
                  </a:cubicBezTo>
                  <a:cubicBezTo>
                    <a:pt x="18851" y="2599"/>
                    <a:pt x="18878" y="2599"/>
                    <a:pt x="18911" y="2761"/>
                  </a:cubicBezTo>
                  <a:cubicBezTo>
                    <a:pt x="18937" y="2923"/>
                    <a:pt x="18970" y="3248"/>
                    <a:pt x="19003" y="3573"/>
                  </a:cubicBezTo>
                  <a:lnTo>
                    <a:pt x="19030" y="1137"/>
                  </a:lnTo>
                  <a:cubicBezTo>
                    <a:pt x="18990" y="650"/>
                    <a:pt x="18951" y="325"/>
                    <a:pt x="18911" y="162"/>
                  </a:cubicBezTo>
                  <a:cubicBezTo>
                    <a:pt x="18878" y="0"/>
                    <a:pt x="18838" y="0"/>
                    <a:pt x="18805" y="0"/>
                  </a:cubicBezTo>
                  <a:cubicBezTo>
                    <a:pt x="18745" y="0"/>
                    <a:pt x="18686" y="162"/>
                    <a:pt x="18633" y="650"/>
                  </a:cubicBezTo>
                  <a:cubicBezTo>
                    <a:pt x="18580" y="1137"/>
                    <a:pt x="18540" y="1786"/>
                    <a:pt x="18500" y="2761"/>
                  </a:cubicBezTo>
                  <a:cubicBezTo>
                    <a:pt x="18460" y="3735"/>
                    <a:pt x="18434" y="4872"/>
                    <a:pt x="18414" y="6171"/>
                  </a:cubicBezTo>
                  <a:cubicBezTo>
                    <a:pt x="18394" y="7471"/>
                    <a:pt x="18381" y="8932"/>
                    <a:pt x="18381" y="10556"/>
                  </a:cubicBezTo>
                  <a:cubicBezTo>
                    <a:pt x="18381" y="12343"/>
                    <a:pt x="18394" y="13805"/>
                    <a:pt x="18414" y="15266"/>
                  </a:cubicBezTo>
                  <a:cubicBezTo>
                    <a:pt x="18434" y="16565"/>
                    <a:pt x="18467" y="17702"/>
                    <a:pt x="18507" y="18514"/>
                  </a:cubicBezTo>
                  <a:cubicBezTo>
                    <a:pt x="18546" y="19326"/>
                    <a:pt x="18593" y="20138"/>
                    <a:pt x="18639" y="20463"/>
                  </a:cubicBezTo>
                  <a:cubicBezTo>
                    <a:pt x="18692" y="20950"/>
                    <a:pt x="18745" y="21113"/>
                    <a:pt x="18805" y="21113"/>
                  </a:cubicBezTo>
                  <a:cubicBezTo>
                    <a:pt x="18891" y="21113"/>
                    <a:pt x="18964" y="20788"/>
                    <a:pt x="19030" y="19976"/>
                  </a:cubicBezTo>
                  <a:lnTo>
                    <a:pt x="19003" y="17702"/>
                  </a:lnTo>
                  <a:cubicBezTo>
                    <a:pt x="18964" y="18514"/>
                    <a:pt x="18937" y="18677"/>
                    <a:pt x="18911" y="19001"/>
                  </a:cubicBezTo>
                  <a:close/>
                  <a:moveTo>
                    <a:pt x="21534" y="2111"/>
                  </a:moveTo>
                  <a:cubicBezTo>
                    <a:pt x="21487" y="974"/>
                    <a:pt x="21428" y="325"/>
                    <a:pt x="21342" y="325"/>
                  </a:cubicBezTo>
                  <a:cubicBezTo>
                    <a:pt x="21282" y="325"/>
                    <a:pt x="21229" y="650"/>
                    <a:pt x="21176" y="1137"/>
                  </a:cubicBezTo>
                  <a:cubicBezTo>
                    <a:pt x="21123" y="1786"/>
                    <a:pt x="21083" y="2598"/>
                    <a:pt x="21037" y="3573"/>
                  </a:cubicBezTo>
                  <a:cubicBezTo>
                    <a:pt x="21017" y="2598"/>
                    <a:pt x="20991" y="1624"/>
                    <a:pt x="20951" y="1137"/>
                  </a:cubicBezTo>
                  <a:cubicBezTo>
                    <a:pt x="20911" y="487"/>
                    <a:pt x="20865" y="162"/>
                    <a:pt x="20805" y="162"/>
                  </a:cubicBezTo>
                  <a:cubicBezTo>
                    <a:pt x="20739" y="162"/>
                    <a:pt x="20686" y="487"/>
                    <a:pt x="20646" y="974"/>
                  </a:cubicBezTo>
                  <a:cubicBezTo>
                    <a:pt x="20606" y="1462"/>
                    <a:pt x="20560" y="2274"/>
                    <a:pt x="20520" y="3248"/>
                  </a:cubicBezTo>
                  <a:lnTo>
                    <a:pt x="20500" y="487"/>
                  </a:lnTo>
                  <a:lnTo>
                    <a:pt x="20408" y="487"/>
                  </a:lnTo>
                  <a:lnTo>
                    <a:pt x="20408" y="20950"/>
                  </a:lnTo>
                  <a:lnTo>
                    <a:pt x="20534" y="20950"/>
                  </a:lnTo>
                  <a:lnTo>
                    <a:pt x="20534" y="5684"/>
                  </a:lnTo>
                  <a:cubicBezTo>
                    <a:pt x="20567" y="4710"/>
                    <a:pt x="20606" y="4060"/>
                    <a:pt x="20646" y="3573"/>
                  </a:cubicBezTo>
                  <a:cubicBezTo>
                    <a:pt x="20686" y="3086"/>
                    <a:pt x="20726" y="2761"/>
                    <a:pt x="20765" y="2761"/>
                  </a:cubicBezTo>
                  <a:cubicBezTo>
                    <a:pt x="20832" y="2761"/>
                    <a:pt x="20878" y="3248"/>
                    <a:pt x="20905" y="4060"/>
                  </a:cubicBezTo>
                  <a:cubicBezTo>
                    <a:pt x="20931" y="4872"/>
                    <a:pt x="20944" y="6009"/>
                    <a:pt x="20944" y="7633"/>
                  </a:cubicBezTo>
                  <a:lnTo>
                    <a:pt x="20944" y="21113"/>
                  </a:lnTo>
                  <a:lnTo>
                    <a:pt x="21070" y="21113"/>
                  </a:lnTo>
                  <a:lnTo>
                    <a:pt x="21070" y="6983"/>
                  </a:lnTo>
                  <a:cubicBezTo>
                    <a:pt x="21070" y="6821"/>
                    <a:pt x="21070" y="6496"/>
                    <a:pt x="21070" y="6334"/>
                  </a:cubicBezTo>
                  <a:cubicBezTo>
                    <a:pt x="21070" y="6171"/>
                    <a:pt x="21070" y="5847"/>
                    <a:pt x="21070" y="5684"/>
                  </a:cubicBezTo>
                  <a:cubicBezTo>
                    <a:pt x="21103" y="4710"/>
                    <a:pt x="21136" y="4060"/>
                    <a:pt x="21176" y="3573"/>
                  </a:cubicBezTo>
                  <a:cubicBezTo>
                    <a:pt x="21216" y="3086"/>
                    <a:pt x="21256" y="2761"/>
                    <a:pt x="21295" y="2761"/>
                  </a:cubicBezTo>
                  <a:cubicBezTo>
                    <a:pt x="21362" y="2761"/>
                    <a:pt x="21408" y="3248"/>
                    <a:pt x="21434" y="4060"/>
                  </a:cubicBezTo>
                  <a:cubicBezTo>
                    <a:pt x="21461" y="4872"/>
                    <a:pt x="21474" y="6009"/>
                    <a:pt x="21474" y="7633"/>
                  </a:cubicBezTo>
                  <a:lnTo>
                    <a:pt x="21474" y="21113"/>
                  </a:lnTo>
                  <a:lnTo>
                    <a:pt x="21600" y="21113"/>
                  </a:lnTo>
                  <a:lnTo>
                    <a:pt x="21600" y="6983"/>
                  </a:lnTo>
                  <a:cubicBezTo>
                    <a:pt x="21600" y="4872"/>
                    <a:pt x="21580" y="3248"/>
                    <a:pt x="21534" y="2111"/>
                  </a:cubicBezTo>
                  <a:close/>
                  <a:moveTo>
                    <a:pt x="17997" y="16890"/>
                  </a:moveTo>
                  <a:cubicBezTo>
                    <a:pt x="17970" y="16890"/>
                    <a:pt x="17950" y="17053"/>
                    <a:pt x="17930" y="17540"/>
                  </a:cubicBezTo>
                  <a:cubicBezTo>
                    <a:pt x="17911" y="18027"/>
                    <a:pt x="17904" y="18514"/>
                    <a:pt x="17904" y="19164"/>
                  </a:cubicBezTo>
                  <a:cubicBezTo>
                    <a:pt x="17904" y="19814"/>
                    <a:pt x="17911" y="20463"/>
                    <a:pt x="17930" y="20950"/>
                  </a:cubicBezTo>
                  <a:cubicBezTo>
                    <a:pt x="17950" y="21438"/>
                    <a:pt x="17970" y="21600"/>
                    <a:pt x="17997" y="21600"/>
                  </a:cubicBezTo>
                  <a:cubicBezTo>
                    <a:pt x="18023" y="21600"/>
                    <a:pt x="18043" y="21438"/>
                    <a:pt x="18063" y="20950"/>
                  </a:cubicBezTo>
                  <a:cubicBezTo>
                    <a:pt x="18083" y="20463"/>
                    <a:pt x="18089" y="19976"/>
                    <a:pt x="18089" y="19164"/>
                  </a:cubicBezTo>
                  <a:cubicBezTo>
                    <a:pt x="18089" y="18514"/>
                    <a:pt x="18083" y="17865"/>
                    <a:pt x="18063" y="17540"/>
                  </a:cubicBezTo>
                  <a:cubicBezTo>
                    <a:pt x="18043" y="17053"/>
                    <a:pt x="18023" y="16890"/>
                    <a:pt x="17997" y="16890"/>
                  </a:cubicBezTo>
                  <a:close/>
                  <a:moveTo>
                    <a:pt x="20017" y="6171"/>
                  </a:moveTo>
                  <a:cubicBezTo>
                    <a:pt x="20037" y="7471"/>
                    <a:pt x="20043" y="8932"/>
                    <a:pt x="20043" y="10556"/>
                  </a:cubicBezTo>
                  <a:cubicBezTo>
                    <a:pt x="20043" y="12343"/>
                    <a:pt x="20030" y="13805"/>
                    <a:pt x="20010" y="15104"/>
                  </a:cubicBezTo>
                  <a:cubicBezTo>
                    <a:pt x="19990" y="16403"/>
                    <a:pt x="19964" y="17540"/>
                    <a:pt x="19924" y="18514"/>
                  </a:cubicBezTo>
                  <a:cubicBezTo>
                    <a:pt x="19891" y="19489"/>
                    <a:pt x="19845" y="20138"/>
                    <a:pt x="19798" y="20626"/>
                  </a:cubicBezTo>
                  <a:cubicBezTo>
                    <a:pt x="19752" y="21113"/>
                    <a:pt x="19699" y="21275"/>
                    <a:pt x="19646" y="21275"/>
                  </a:cubicBezTo>
                  <a:cubicBezTo>
                    <a:pt x="19593" y="21275"/>
                    <a:pt x="19540" y="21113"/>
                    <a:pt x="19494" y="20626"/>
                  </a:cubicBezTo>
                  <a:cubicBezTo>
                    <a:pt x="19447" y="20138"/>
                    <a:pt x="19408" y="19489"/>
                    <a:pt x="19368" y="18677"/>
                  </a:cubicBezTo>
                  <a:cubicBezTo>
                    <a:pt x="19335" y="17865"/>
                    <a:pt x="19308" y="16728"/>
                    <a:pt x="19288" y="15429"/>
                  </a:cubicBezTo>
                  <a:cubicBezTo>
                    <a:pt x="19268" y="14129"/>
                    <a:pt x="19255" y="12668"/>
                    <a:pt x="19255" y="10881"/>
                  </a:cubicBezTo>
                  <a:cubicBezTo>
                    <a:pt x="19255" y="9095"/>
                    <a:pt x="19268" y="7633"/>
                    <a:pt x="19288" y="6334"/>
                  </a:cubicBezTo>
                  <a:cubicBezTo>
                    <a:pt x="19308" y="5035"/>
                    <a:pt x="19335" y="3898"/>
                    <a:pt x="19374" y="2923"/>
                  </a:cubicBezTo>
                  <a:cubicBezTo>
                    <a:pt x="19408" y="1949"/>
                    <a:pt x="19454" y="1299"/>
                    <a:pt x="19500" y="812"/>
                  </a:cubicBezTo>
                  <a:cubicBezTo>
                    <a:pt x="19547" y="325"/>
                    <a:pt x="19600" y="162"/>
                    <a:pt x="19659" y="162"/>
                  </a:cubicBezTo>
                  <a:cubicBezTo>
                    <a:pt x="19712" y="162"/>
                    <a:pt x="19765" y="325"/>
                    <a:pt x="19812" y="812"/>
                  </a:cubicBezTo>
                  <a:cubicBezTo>
                    <a:pt x="19858" y="1299"/>
                    <a:pt x="19898" y="1949"/>
                    <a:pt x="19937" y="2761"/>
                  </a:cubicBezTo>
                  <a:cubicBezTo>
                    <a:pt x="19971" y="3898"/>
                    <a:pt x="20004" y="4872"/>
                    <a:pt x="20017" y="6171"/>
                  </a:cubicBezTo>
                  <a:close/>
                  <a:moveTo>
                    <a:pt x="19918" y="10881"/>
                  </a:moveTo>
                  <a:cubicBezTo>
                    <a:pt x="19918" y="9420"/>
                    <a:pt x="19911" y="8283"/>
                    <a:pt x="19898" y="7146"/>
                  </a:cubicBezTo>
                  <a:cubicBezTo>
                    <a:pt x="19884" y="6171"/>
                    <a:pt x="19865" y="5197"/>
                    <a:pt x="19838" y="4547"/>
                  </a:cubicBezTo>
                  <a:cubicBezTo>
                    <a:pt x="19812" y="3898"/>
                    <a:pt x="19785" y="3410"/>
                    <a:pt x="19752" y="3086"/>
                  </a:cubicBezTo>
                  <a:cubicBezTo>
                    <a:pt x="19719" y="2761"/>
                    <a:pt x="19686" y="2599"/>
                    <a:pt x="19653" y="2599"/>
                  </a:cubicBezTo>
                  <a:cubicBezTo>
                    <a:pt x="19620" y="2599"/>
                    <a:pt x="19586" y="2761"/>
                    <a:pt x="19553" y="3086"/>
                  </a:cubicBezTo>
                  <a:cubicBezTo>
                    <a:pt x="19520" y="3411"/>
                    <a:pt x="19494" y="3898"/>
                    <a:pt x="19467" y="4547"/>
                  </a:cubicBezTo>
                  <a:cubicBezTo>
                    <a:pt x="19441" y="5197"/>
                    <a:pt x="19421" y="6009"/>
                    <a:pt x="19408" y="6983"/>
                  </a:cubicBezTo>
                  <a:cubicBezTo>
                    <a:pt x="19394" y="7958"/>
                    <a:pt x="19388" y="9257"/>
                    <a:pt x="19388" y="10719"/>
                  </a:cubicBezTo>
                  <a:cubicBezTo>
                    <a:pt x="19388" y="12180"/>
                    <a:pt x="19394" y="13480"/>
                    <a:pt x="19408" y="14454"/>
                  </a:cubicBezTo>
                  <a:cubicBezTo>
                    <a:pt x="19421" y="15429"/>
                    <a:pt x="19441" y="16403"/>
                    <a:pt x="19467" y="17053"/>
                  </a:cubicBezTo>
                  <a:cubicBezTo>
                    <a:pt x="19494" y="17702"/>
                    <a:pt x="19520" y="18189"/>
                    <a:pt x="19553" y="18514"/>
                  </a:cubicBezTo>
                  <a:cubicBezTo>
                    <a:pt x="19586" y="18839"/>
                    <a:pt x="19620" y="19001"/>
                    <a:pt x="19653" y="19001"/>
                  </a:cubicBezTo>
                  <a:cubicBezTo>
                    <a:pt x="19686" y="19001"/>
                    <a:pt x="19719" y="18839"/>
                    <a:pt x="19752" y="18514"/>
                  </a:cubicBezTo>
                  <a:cubicBezTo>
                    <a:pt x="19785" y="18189"/>
                    <a:pt x="19812" y="17702"/>
                    <a:pt x="19838" y="17053"/>
                  </a:cubicBezTo>
                  <a:cubicBezTo>
                    <a:pt x="19865" y="16403"/>
                    <a:pt x="19884" y="15591"/>
                    <a:pt x="19898" y="14454"/>
                  </a:cubicBezTo>
                  <a:cubicBezTo>
                    <a:pt x="19911" y="13805"/>
                    <a:pt x="19918" y="12505"/>
                    <a:pt x="19918" y="10881"/>
                  </a:cubicBezTo>
                  <a:close/>
                </a:path>
              </a:pathLst>
            </a:custGeom>
            <a:solidFill>
              <a:srgbClr val="D3D3D3"/>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28311263"/>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3.xml"/><Relationship Id="rId1" Type="http://schemas.openxmlformats.org/officeDocument/2006/relationships/video" Target="https://www.youtube.com/embed/CrnF8YsXD_g?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ideo" Target="https://www.youtube.com/embed/xbX_rMv1szo?feature=oembed" TargetMode="Externa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618334" y="4333726"/>
            <a:ext cx="6245992" cy="596359"/>
          </a:xfrm>
        </p:spPr>
        <p:txBody>
          <a:bodyPr/>
          <a:lstStyle/>
          <a:p>
            <a:r>
              <a:rPr lang="en-US" b="1"/>
              <a:t>AGM L&amp;D</a:t>
            </a:r>
          </a:p>
        </p:txBody>
      </p:sp>
      <p:sp>
        <p:nvSpPr>
          <p:cNvPr id="3" name="Title 2"/>
          <p:cNvSpPr>
            <a:spLocks noGrp="1"/>
          </p:cNvSpPr>
          <p:nvPr>
            <p:ph type="title"/>
          </p:nvPr>
        </p:nvSpPr>
        <p:spPr>
          <a:xfrm>
            <a:off x="515938" y="3155801"/>
            <a:ext cx="10382434" cy="1177925"/>
          </a:xfrm>
        </p:spPr>
        <p:txBody>
          <a:bodyPr>
            <a:normAutofit fontScale="90000"/>
          </a:bodyPr>
          <a:lstStyle/>
          <a:p>
            <a:pPr>
              <a:lnSpc>
                <a:spcPct val="150000"/>
              </a:lnSpc>
            </a:pPr>
            <a:r>
              <a:rPr lang="en-US"/>
              <a:t>Dressing to Win in the Workplace</a:t>
            </a:r>
            <a:br>
              <a:rPr lang="en-US"/>
            </a:br>
            <a:r>
              <a:rPr lang="en-US" sz="3100" b="0"/>
              <a:t>Dress to impress. Dress for success</a:t>
            </a:r>
            <a:endParaRPr lang="en-US" sz="1800" b="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mn-lt"/>
                <a:cs typeface="Times New Roman" panose="02020603050405020304" pitchFamily="18" charset="0"/>
              </a:rPr>
              <a:t>Dress Code Policies</a:t>
            </a:r>
          </a:p>
        </p:txBody>
      </p:sp>
      <p:sp>
        <p:nvSpPr>
          <p:cNvPr id="8" name="Text Placeholder 7"/>
          <p:cNvSpPr>
            <a:spLocks noGrp="1"/>
          </p:cNvSpPr>
          <p:nvPr>
            <p:ph type="body" sz="quarter" idx="14"/>
          </p:nvPr>
        </p:nvSpPr>
        <p:spPr>
          <a:xfrm>
            <a:off x="515938" y="1685614"/>
            <a:ext cx="11041653" cy="4236936"/>
          </a:xfrm>
        </p:spPr>
        <p:txBody>
          <a:bodyPr>
            <a:normAutofit/>
          </a:bodyPr>
          <a:lstStyle/>
          <a:p>
            <a:pPr marL="287338" indent="-287338" eaLnBrk="0" fontAlgn="base" hangingPunct="0">
              <a:lnSpc>
                <a:spcPct val="150000"/>
              </a:lnSpc>
              <a:spcBef>
                <a:spcPct val="35000"/>
              </a:spcBef>
              <a:spcAft>
                <a:spcPct val="0"/>
              </a:spcAft>
              <a:buBlip>
                <a:blip r:embed="rId3"/>
              </a:buBlip>
              <a:defRPr/>
            </a:pPr>
            <a:r>
              <a:rPr kumimoji="0" lang="en-US" altLang="en-US" sz="2400" u="none" strike="noStrike" kern="1200" cap="none" spc="0" normalizeH="0" baseline="0" noProof="0">
                <a:ln>
                  <a:noFill/>
                </a:ln>
                <a:solidFill>
                  <a:srgbClr val="143880"/>
                </a:solidFill>
                <a:effectLst/>
                <a:uLnTx/>
                <a:uFillTx/>
                <a:ea typeface="+mn-ea"/>
                <a:cs typeface="+mn-cs"/>
              </a:rPr>
              <a:t>A dress code is a set of </a:t>
            </a:r>
            <a:r>
              <a:rPr kumimoji="0" lang="en-US" altLang="en-US" sz="2400" u="sng" strike="noStrike" kern="1200" cap="none" spc="0" normalizeH="0" baseline="0" noProof="0">
                <a:ln>
                  <a:noFill/>
                </a:ln>
                <a:solidFill>
                  <a:srgbClr val="143880"/>
                </a:solidFill>
                <a:effectLst/>
                <a:uLnTx/>
                <a:uFillTx/>
                <a:ea typeface="+mn-ea"/>
                <a:cs typeface="+mn-cs"/>
              </a:rPr>
              <a:t>guidelines</a:t>
            </a:r>
            <a:r>
              <a:rPr kumimoji="0" lang="en-US" altLang="en-US" sz="2400" u="none" strike="noStrike" kern="1200" cap="none" spc="0" normalizeH="0" baseline="0" noProof="0">
                <a:ln>
                  <a:noFill/>
                </a:ln>
                <a:solidFill>
                  <a:srgbClr val="143880"/>
                </a:solidFill>
                <a:effectLst/>
                <a:uLnTx/>
                <a:uFillTx/>
                <a:ea typeface="+mn-ea"/>
                <a:cs typeface="+mn-cs"/>
              </a:rPr>
              <a:t> provided to employees that outlines appropriate attire.</a:t>
            </a:r>
          </a:p>
          <a:p>
            <a:pPr marL="287338" marR="0" lvl="0" indent="-287338" algn="l" defTabSz="914400" rtl="0" eaLnBrk="0" fontAlgn="base" latinLnBrk="0" hangingPunct="0">
              <a:lnSpc>
                <a:spcPct val="150000"/>
              </a:lnSpc>
              <a:spcBef>
                <a:spcPct val="35000"/>
              </a:spcBef>
              <a:spcAft>
                <a:spcPct val="0"/>
              </a:spcAft>
              <a:buClrTx/>
              <a:buSzTx/>
              <a:buBlip>
                <a:blip r:embed="rId3"/>
              </a:buBlip>
              <a:tabLst/>
              <a:defRPr/>
            </a:pPr>
            <a:r>
              <a:rPr kumimoji="0" lang="en-US" altLang="en-US" sz="2400" u="none" strike="noStrike" kern="1200" cap="none" spc="0" normalizeH="0" baseline="0" noProof="0">
                <a:ln>
                  <a:noFill/>
                </a:ln>
                <a:solidFill>
                  <a:srgbClr val="143880"/>
                </a:solidFill>
                <a:effectLst/>
                <a:uLnTx/>
                <a:uFillTx/>
                <a:ea typeface="+mn-ea"/>
                <a:cs typeface="+mn-cs"/>
              </a:rPr>
              <a:t>Companies differ in their </a:t>
            </a:r>
            <a:r>
              <a:rPr kumimoji="0" lang="en-US" altLang="en-US" sz="2400" u="sng" strike="noStrike" kern="1200" cap="none" spc="0" normalizeH="0" baseline="0" noProof="0">
                <a:ln>
                  <a:noFill/>
                </a:ln>
                <a:solidFill>
                  <a:srgbClr val="143880"/>
                </a:solidFill>
                <a:effectLst/>
                <a:uLnTx/>
                <a:uFillTx/>
                <a:ea typeface="+mn-ea"/>
                <a:cs typeface="+mn-cs"/>
              </a:rPr>
              <a:t>expectations and requirements </a:t>
            </a:r>
            <a:r>
              <a:rPr kumimoji="0" lang="en-US" altLang="en-US" sz="2400" u="none" strike="noStrike" kern="1200" cap="none" spc="0" normalizeH="0" baseline="0" noProof="0">
                <a:ln>
                  <a:noFill/>
                </a:ln>
                <a:solidFill>
                  <a:srgbClr val="143880"/>
                </a:solidFill>
                <a:effectLst/>
                <a:uLnTx/>
                <a:uFillTx/>
                <a:ea typeface="+mn-ea"/>
                <a:cs typeface="+mn-cs"/>
              </a:rPr>
              <a:t>for employees’ attire. </a:t>
            </a:r>
          </a:p>
        </p:txBody>
      </p:sp>
    </p:spTree>
    <p:extLst>
      <p:ext uri="{BB962C8B-B14F-4D97-AF65-F5344CB8AC3E}">
        <p14:creationId xmlns:p14="http://schemas.microsoft.com/office/powerpoint/2010/main" val="7367589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mn-lt"/>
                <a:cs typeface="Times New Roman" panose="02020603050405020304" pitchFamily="18" charset="0"/>
              </a:rPr>
              <a:t>Dress Code Scale</a:t>
            </a:r>
          </a:p>
        </p:txBody>
      </p:sp>
      <p:pic>
        <p:nvPicPr>
          <p:cNvPr id="8194" name="Picture 2" descr="Wedding Etiquette: A Gentleman's Guide">
            <a:extLst>
              <a:ext uri="{FF2B5EF4-FFF2-40B4-BE49-F238E27FC236}">
                <a16:creationId xmlns:a16="http://schemas.microsoft.com/office/drawing/2014/main" id="{F73DB506-6798-E196-AD54-DDF567C068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8" t="17616" r="756" b="10420"/>
          <a:stretch/>
        </p:blipFill>
        <p:spPr bwMode="auto">
          <a:xfrm>
            <a:off x="0" y="1249520"/>
            <a:ext cx="12192000" cy="50432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62A3601-C45F-EF38-EEC8-A06E83D43AA0}"/>
              </a:ext>
            </a:extLst>
          </p:cNvPr>
          <p:cNvSpPr/>
          <p:nvPr/>
        </p:nvSpPr>
        <p:spPr>
          <a:xfrm>
            <a:off x="4826000" y="2108200"/>
            <a:ext cx="3873500" cy="33401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991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698333"/>
            <a:ext cx="8589962" cy="823912"/>
          </a:xfrm>
        </p:spPr>
        <p:txBody>
          <a:bodyPr>
            <a:normAutofit/>
          </a:bodyPr>
          <a:lstStyle/>
          <a:p>
            <a:r>
              <a:rPr lang="en-US" sz="3600" b="1">
                <a:latin typeface="+mn-lt"/>
                <a:cs typeface="Times New Roman" panose="02020603050405020304" pitchFamily="18" charset="0"/>
              </a:rPr>
              <a:t>Dress Code Policies… </a:t>
            </a:r>
            <a:r>
              <a:rPr lang="en-US" sz="3600">
                <a:solidFill>
                  <a:srgbClr val="143880"/>
                </a:solidFill>
                <a:latin typeface="+mn-lt"/>
                <a:cs typeface="Times New Roman" panose="02020603050405020304" pitchFamily="18" charset="0"/>
              </a:rPr>
              <a:t>Made Simple</a:t>
            </a:r>
            <a:endParaRPr lang="en-US">
              <a:solidFill>
                <a:srgbClr val="143880"/>
              </a:solidFill>
              <a:latin typeface="+mn-lt"/>
              <a:cs typeface="Times New Roman" panose="02020603050405020304" pitchFamily="18" charset="0"/>
            </a:endParaRPr>
          </a:p>
        </p:txBody>
      </p:sp>
      <p:pic>
        <p:nvPicPr>
          <p:cNvPr id="4" name="Picture 3">
            <a:extLst>
              <a:ext uri="{FF2B5EF4-FFF2-40B4-BE49-F238E27FC236}">
                <a16:creationId xmlns:a16="http://schemas.microsoft.com/office/drawing/2014/main" id="{28CC02F6-28FF-2B53-4787-83BD3DB97030}"/>
              </a:ext>
            </a:extLst>
          </p:cNvPr>
          <p:cNvPicPr>
            <a:picLocks noChangeAspect="1"/>
          </p:cNvPicPr>
          <p:nvPr/>
        </p:nvPicPr>
        <p:blipFill>
          <a:blip r:embed="rId2"/>
          <a:srcRect t="5461"/>
          <a:stretch/>
        </p:blipFill>
        <p:spPr>
          <a:xfrm>
            <a:off x="2000250" y="1427322"/>
            <a:ext cx="8191500" cy="4840128"/>
          </a:xfrm>
          <a:prstGeom prst="rect">
            <a:avLst/>
          </a:prstGeom>
        </p:spPr>
      </p:pic>
    </p:spTree>
    <p:extLst>
      <p:ext uri="{BB962C8B-B14F-4D97-AF65-F5344CB8AC3E}">
        <p14:creationId xmlns:p14="http://schemas.microsoft.com/office/powerpoint/2010/main" val="171856843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698333"/>
            <a:ext cx="10321395" cy="823912"/>
          </a:xfrm>
        </p:spPr>
        <p:txBody>
          <a:bodyPr>
            <a:noAutofit/>
          </a:bodyPr>
          <a:lstStyle/>
          <a:p>
            <a:r>
              <a:rPr lang="en-US" b="1"/>
              <a:t>Dress for Success:</a:t>
            </a:r>
            <a:br>
              <a:rPr lang="en-US" b="1"/>
            </a:br>
            <a:r>
              <a:rPr lang="en-US">
                <a:solidFill>
                  <a:srgbClr val="FF0000"/>
                </a:solidFill>
              </a:rPr>
              <a:t>Balancing Comfort with Professionalism at AGM</a:t>
            </a:r>
            <a:endParaRPr lang="en-US">
              <a:solidFill>
                <a:srgbClr val="FF0000"/>
              </a:solidFill>
              <a:latin typeface="+mn-lt"/>
              <a:cs typeface="Times New Roman" panose="02020603050405020304" pitchFamily="18" charset="0"/>
            </a:endParaRPr>
          </a:p>
        </p:txBody>
      </p:sp>
      <p:sp>
        <p:nvSpPr>
          <p:cNvPr id="8" name="Text Placeholder 7"/>
          <p:cNvSpPr>
            <a:spLocks noGrp="1"/>
          </p:cNvSpPr>
          <p:nvPr>
            <p:ph type="body" sz="quarter" idx="14"/>
          </p:nvPr>
        </p:nvSpPr>
        <p:spPr>
          <a:xfrm>
            <a:off x="515938" y="1685614"/>
            <a:ext cx="11041653" cy="4725819"/>
          </a:xfrm>
        </p:spPr>
        <p:txBody>
          <a:bodyPr>
            <a:normAutofit/>
          </a:bodyPr>
          <a:lstStyle/>
          <a:p>
            <a:pPr marL="287338" marR="0" lvl="0" indent="-287338" algn="l" defTabSz="914400" rtl="0" eaLnBrk="0" fontAlgn="base" latinLnBrk="0" hangingPunct="0">
              <a:lnSpc>
                <a:spcPct val="150000"/>
              </a:lnSpc>
              <a:spcBef>
                <a:spcPct val="20000"/>
              </a:spcBef>
              <a:spcAft>
                <a:spcPct val="0"/>
              </a:spcAft>
              <a:buClrTx/>
              <a:buSzTx/>
              <a:buBlip>
                <a:blip r:embed="rId2"/>
              </a:buBlip>
              <a:tabLst/>
              <a:defRPr/>
            </a:pPr>
            <a:r>
              <a:rPr kumimoji="0" lang="en-US" altLang="en-US" sz="2400" u="none" strike="noStrike" kern="1200" cap="none" spc="0" normalizeH="0" baseline="0" noProof="0">
                <a:ln>
                  <a:noFill/>
                </a:ln>
                <a:solidFill>
                  <a:srgbClr val="143880"/>
                </a:solidFill>
                <a:effectLst/>
                <a:uLnTx/>
                <a:uFillTx/>
                <a:ea typeface="+mn-ea"/>
                <a:cs typeface="+mn-cs"/>
              </a:rPr>
              <a:t>While some companies may have a very strict dress code, here at AGM the objective is to have our employees </a:t>
            </a:r>
            <a:r>
              <a:rPr kumimoji="0" lang="en-US" altLang="en-US" sz="2400" b="1" u="none" strike="noStrike" kern="1200" cap="none" spc="0" normalizeH="0" baseline="0" noProof="0">
                <a:ln>
                  <a:noFill/>
                </a:ln>
                <a:solidFill>
                  <a:srgbClr val="143880"/>
                </a:solidFill>
                <a:effectLst/>
                <a:uLnTx/>
                <a:uFillTx/>
                <a:ea typeface="+mn-ea"/>
                <a:cs typeface="+mn-cs"/>
              </a:rPr>
              <a:t>more relaxed</a:t>
            </a:r>
            <a:r>
              <a:rPr kumimoji="0" lang="en-US" altLang="en-US" sz="2400" u="none" strike="noStrike" kern="1200" cap="none" spc="0" normalizeH="0" baseline="0" noProof="0">
                <a:ln>
                  <a:noFill/>
                </a:ln>
                <a:solidFill>
                  <a:srgbClr val="143880"/>
                </a:solidFill>
                <a:effectLst/>
                <a:uLnTx/>
                <a:uFillTx/>
                <a:ea typeface="+mn-ea"/>
                <a:cs typeface="+mn-cs"/>
              </a:rPr>
              <a:t>, yet </a:t>
            </a:r>
            <a:r>
              <a:rPr kumimoji="0" lang="en-US" altLang="en-US" sz="2400" u="sng" strike="noStrike" kern="1200" cap="none" spc="0" normalizeH="0" baseline="0" noProof="0">
                <a:ln>
                  <a:noFill/>
                </a:ln>
                <a:solidFill>
                  <a:srgbClr val="143880"/>
                </a:solidFill>
                <a:effectLst/>
                <a:uLnTx/>
                <a:uFillTx/>
                <a:ea typeface="+mn-ea"/>
                <a:cs typeface="+mn-cs"/>
              </a:rPr>
              <a:t>reflecting AGM’s image to our colleagues,</a:t>
            </a:r>
            <a:r>
              <a:rPr kumimoji="0" lang="en-US" altLang="en-US" sz="2400" u="sng" strike="noStrike" kern="1200" cap="none" spc="0" normalizeH="0" noProof="0">
                <a:ln>
                  <a:noFill/>
                </a:ln>
                <a:solidFill>
                  <a:srgbClr val="143880"/>
                </a:solidFill>
                <a:effectLst/>
                <a:uLnTx/>
                <a:uFillTx/>
                <a:ea typeface="+mn-ea"/>
                <a:cs typeface="+mn-cs"/>
              </a:rPr>
              <a:t> visitors and </a:t>
            </a:r>
            <a:r>
              <a:rPr kumimoji="0" lang="en-US" altLang="en-US" sz="2400" u="sng" strike="noStrike" kern="1200" cap="none" spc="0" normalizeH="0" baseline="0" noProof="0">
                <a:ln>
                  <a:noFill/>
                </a:ln>
                <a:solidFill>
                  <a:srgbClr val="143880"/>
                </a:solidFill>
                <a:effectLst/>
                <a:uLnTx/>
                <a:uFillTx/>
                <a:ea typeface="+mn-ea"/>
                <a:cs typeface="+mn-cs"/>
              </a:rPr>
              <a:t>customers.</a:t>
            </a:r>
          </a:p>
          <a:p>
            <a:pPr marL="287338" marR="0" lvl="0" indent="-287338" algn="l" defTabSz="914400" rtl="0" eaLnBrk="0" fontAlgn="base" latinLnBrk="0" hangingPunct="0">
              <a:lnSpc>
                <a:spcPct val="150000"/>
              </a:lnSpc>
              <a:spcBef>
                <a:spcPct val="20000"/>
              </a:spcBef>
              <a:spcAft>
                <a:spcPct val="0"/>
              </a:spcAft>
              <a:buClrTx/>
              <a:buSzTx/>
              <a:buBlip>
                <a:blip r:embed="rId2"/>
              </a:buBlip>
              <a:tabLst/>
              <a:defRPr/>
            </a:pPr>
            <a:r>
              <a:rPr lang="en-US" altLang="en-US" sz="2400">
                <a:solidFill>
                  <a:srgbClr val="143880"/>
                </a:solidFill>
              </a:rPr>
              <a:t>Before you wear something to work, ask yourself:</a:t>
            </a:r>
          </a:p>
          <a:p>
            <a:pPr lvl="1" eaLnBrk="0" fontAlgn="base" hangingPunct="0">
              <a:lnSpc>
                <a:spcPct val="150000"/>
              </a:lnSpc>
              <a:spcBef>
                <a:spcPct val="20000"/>
              </a:spcBef>
              <a:spcAft>
                <a:spcPct val="0"/>
              </a:spcAft>
              <a:buBlip>
                <a:blip r:embed="rId2"/>
              </a:buBlip>
              <a:defRPr/>
            </a:pPr>
            <a:r>
              <a:rPr kumimoji="0" lang="en-US" altLang="en-US" sz="2200" u="none" strike="noStrike" kern="1200" cap="none" spc="0" normalizeH="0" baseline="0" noProof="0">
                <a:ln>
                  <a:noFill/>
                </a:ln>
                <a:solidFill>
                  <a:srgbClr val="143880"/>
                </a:solidFill>
                <a:effectLst/>
                <a:uLnTx/>
                <a:uFillTx/>
                <a:ea typeface="+mn-ea"/>
                <a:cs typeface="+mn-cs"/>
              </a:rPr>
              <a:t>Is it appropriate for the </a:t>
            </a:r>
            <a:r>
              <a:rPr kumimoji="0" lang="en-US" altLang="en-US" sz="2200" u="sng" strike="noStrike" kern="1200" cap="none" spc="0" normalizeH="0" baseline="0" noProof="0">
                <a:ln>
                  <a:noFill/>
                </a:ln>
                <a:solidFill>
                  <a:srgbClr val="143880"/>
                </a:solidFill>
                <a:effectLst/>
                <a:uLnTx/>
                <a:uFillTx/>
                <a:ea typeface="+mn-ea"/>
                <a:cs typeface="+mn-cs"/>
              </a:rPr>
              <a:t>kind of job </a:t>
            </a:r>
            <a:r>
              <a:rPr kumimoji="0" lang="en-US" altLang="en-US" sz="2200" u="none" strike="noStrike" kern="1200" cap="none" spc="0" normalizeH="0" baseline="0" noProof="0">
                <a:ln>
                  <a:noFill/>
                </a:ln>
                <a:solidFill>
                  <a:srgbClr val="143880"/>
                </a:solidFill>
                <a:effectLst/>
                <a:uLnTx/>
                <a:uFillTx/>
                <a:ea typeface="+mn-ea"/>
                <a:cs typeface="+mn-cs"/>
              </a:rPr>
              <a:t>I </a:t>
            </a:r>
            <a:r>
              <a:rPr lang="en-US" altLang="en-US" sz="2200">
                <a:solidFill>
                  <a:srgbClr val="143880"/>
                </a:solidFill>
              </a:rPr>
              <a:t>have? Does it reflect </a:t>
            </a:r>
            <a:r>
              <a:rPr lang="en-US" altLang="en-US" sz="2200" u="sng">
                <a:solidFill>
                  <a:srgbClr val="143880"/>
                </a:solidFill>
              </a:rPr>
              <a:t>AGM’s image</a:t>
            </a:r>
            <a:r>
              <a:rPr lang="en-US" altLang="en-US" sz="2200">
                <a:solidFill>
                  <a:srgbClr val="143880"/>
                </a:solidFill>
              </a:rPr>
              <a:t>?</a:t>
            </a:r>
          </a:p>
          <a:p>
            <a:pPr lvl="1" eaLnBrk="0" fontAlgn="base" hangingPunct="0">
              <a:lnSpc>
                <a:spcPct val="150000"/>
              </a:lnSpc>
              <a:spcBef>
                <a:spcPct val="20000"/>
              </a:spcBef>
              <a:spcAft>
                <a:spcPct val="0"/>
              </a:spcAft>
              <a:buBlip>
                <a:blip r:embed="rId2"/>
              </a:buBlip>
              <a:defRPr/>
            </a:pPr>
            <a:r>
              <a:rPr kumimoji="0" lang="en-US" altLang="en-US" sz="2200" u="none" strike="noStrike" kern="1200" cap="none" spc="0" normalizeH="0" baseline="0" noProof="0">
                <a:ln>
                  <a:noFill/>
                </a:ln>
                <a:solidFill>
                  <a:srgbClr val="143880"/>
                </a:solidFill>
                <a:effectLst/>
                <a:uLnTx/>
                <a:uFillTx/>
                <a:ea typeface="+mn-ea"/>
                <a:cs typeface="+mn-cs"/>
              </a:rPr>
              <a:t>Does it </a:t>
            </a:r>
            <a:r>
              <a:rPr kumimoji="0" lang="en-US" altLang="en-US" sz="2200" u="sng" strike="noStrike" kern="1200" cap="none" spc="0" normalizeH="0" baseline="0" noProof="0">
                <a:ln>
                  <a:noFill/>
                </a:ln>
                <a:solidFill>
                  <a:srgbClr val="143880"/>
                </a:solidFill>
                <a:effectLst/>
                <a:uLnTx/>
                <a:uFillTx/>
                <a:ea typeface="+mn-ea"/>
                <a:cs typeface="+mn-cs"/>
              </a:rPr>
              <a:t>fit properly</a:t>
            </a:r>
            <a:r>
              <a:rPr kumimoji="0" lang="en-US" altLang="en-US" sz="2200" u="none" strike="noStrike" kern="1200" cap="none" spc="0" normalizeH="0" baseline="0" noProof="0">
                <a:ln>
                  <a:noFill/>
                </a:ln>
                <a:solidFill>
                  <a:srgbClr val="143880"/>
                </a:solidFill>
                <a:effectLst/>
                <a:uLnTx/>
                <a:uFillTx/>
                <a:ea typeface="+mn-ea"/>
                <a:cs typeface="+mn-cs"/>
              </a:rPr>
              <a:t>?</a:t>
            </a:r>
            <a:r>
              <a:rPr lang="en-US" altLang="en-US" sz="2200">
                <a:solidFill>
                  <a:srgbClr val="143880"/>
                </a:solidFill>
              </a:rPr>
              <a:t> Do I </a:t>
            </a:r>
            <a:r>
              <a:rPr lang="en-US" altLang="en-US" sz="2200" u="sng">
                <a:solidFill>
                  <a:srgbClr val="143880"/>
                </a:solidFill>
              </a:rPr>
              <a:t>feel confident</a:t>
            </a:r>
            <a:r>
              <a:rPr lang="en-US" altLang="en-US" sz="2200">
                <a:solidFill>
                  <a:srgbClr val="143880"/>
                </a:solidFill>
              </a:rPr>
              <a:t> wearing it?</a:t>
            </a:r>
            <a:endParaRPr kumimoji="0" lang="en-US" altLang="en-US" sz="2400" u="none" strike="noStrike" kern="1200" cap="none" spc="0" normalizeH="0" baseline="0" noProof="0">
              <a:ln>
                <a:noFill/>
              </a:ln>
              <a:solidFill>
                <a:srgbClr val="143880"/>
              </a:solidFill>
              <a:effectLst/>
              <a:uLnTx/>
              <a:uFillTx/>
              <a:ea typeface="+mn-ea"/>
              <a:cs typeface="+mn-cs"/>
            </a:endParaRPr>
          </a:p>
          <a:p>
            <a:pPr>
              <a:buBlip>
                <a:blip r:embed="rId2"/>
              </a:buBlip>
            </a:pPr>
            <a:endParaRPr lang="en-US" sz="2000">
              <a:solidFill>
                <a:srgbClr val="143880"/>
              </a:solidFill>
            </a:endParaRPr>
          </a:p>
        </p:txBody>
      </p:sp>
    </p:spTree>
    <p:extLst>
      <p:ext uri="{BB962C8B-B14F-4D97-AF65-F5344CB8AC3E}">
        <p14:creationId xmlns:p14="http://schemas.microsoft.com/office/powerpoint/2010/main" val="6698031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5938" y="698333"/>
            <a:ext cx="10690778" cy="823912"/>
          </a:xfrm>
        </p:spPr>
        <p:txBody>
          <a:bodyPr>
            <a:noAutofit/>
          </a:bodyPr>
          <a:lstStyle/>
          <a:p>
            <a:r>
              <a:rPr lang="en-US" b="1">
                <a:latin typeface="+mn-lt"/>
                <a:cs typeface="Times New Roman" panose="02020603050405020304" pitchFamily="18" charset="0"/>
              </a:rPr>
              <a:t>AGM Dress Code:</a:t>
            </a:r>
            <a:br>
              <a:rPr lang="en-US">
                <a:latin typeface="+mn-lt"/>
                <a:cs typeface="Times New Roman" panose="02020603050405020304" pitchFamily="18" charset="0"/>
              </a:rPr>
            </a:br>
            <a:endParaRPr lang="en-US">
              <a:solidFill>
                <a:srgbClr val="FF0000"/>
              </a:solidFill>
              <a:latin typeface="+mn-lt"/>
              <a:cs typeface="Times New Roman" panose="02020603050405020304" pitchFamily="18" charset="0"/>
            </a:endParaRPr>
          </a:p>
        </p:txBody>
      </p:sp>
      <p:sp>
        <p:nvSpPr>
          <p:cNvPr id="6" name="Title 1">
            <a:extLst>
              <a:ext uri="{FF2B5EF4-FFF2-40B4-BE49-F238E27FC236}">
                <a16:creationId xmlns:a16="http://schemas.microsoft.com/office/drawing/2014/main" id="{D3994930-8A2E-DA8D-308B-CB4718C95A65}"/>
              </a:ext>
            </a:extLst>
          </p:cNvPr>
          <p:cNvSpPr txBox="1">
            <a:spLocks/>
          </p:cNvSpPr>
          <p:nvPr/>
        </p:nvSpPr>
        <p:spPr>
          <a:xfrm>
            <a:off x="515938" y="698333"/>
            <a:ext cx="10690778" cy="8239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accent1"/>
                </a:solidFill>
                <a:latin typeface="+mj-lt"/>
                <a:ea typeface="+mj-ea"/>
                <a:cs typeface="+mj-cs"/>
              </a:defRPr>
            </a:lvl1pPr>
          </a:lstStyle>
          <a:p>
            <a:br>
              <a:rPr lang="en-US">
                <a:latin typeface="+mn-lt"/>
                <a:cs typeface="Times New Roman" panose="02020603050405020304" pitchFamily="18" charset="0"/>
              </a:rPr>
            </a:br>
            <a:r>
              <a:rPr lang="en-US">
                <a:solidFill>
                  <a:srgbClr val="FF0000"/>
                </a:solidFill>
                <a:latin typeface="+mn-lt"/>
                <a:cs typeface="Times New Roman" panose="02020603050405020304" pitchFamily="18" charset="0"/>
              </a:rPr>
              <a:t>Business Casual </a:t>
            </a:r>
            <a:r>
              <a:rPr lang="en-US" sz="2000">
                <a:solidFill>
                  <a:srgbClr val="FF0000"/>
                </a:solidFill>
                <a:latin typeface="+mn-lt"/>
                <a:cs typeface="Times New Roman" panose="02020603050405020304" pitchFamily="18" charset="0"/>
              </a:rPr>
              <a:t>(for non-customer facing employees only)</a:t>
            </a:r>
            <a:endParaRPr lang="en-US">
              <a:solidFill>
                <a:srgbClr val="FF0000"/>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60F74204-7B22-308C-29CE-4A5D5CF9EE4A}"/>
              </a:ext>
            </a:extLst>
          </p:cNvPr>
          <p:cNvPicPr>
            <a:picLocks noChangeAspect="1"/>
          </p:cNvPicPr>
          <p:nvPr/>
        </p:nvPicPr>
        <p:blipFill>
          <a:blip r:embed="rId3"/>
          <a:stretch>
            <a:fillRect/>
          </a:stretch>
        </p:blipFill>
        <p:spPr>
          <a:xfrm>
            <a:off x="694458" y="2635765"/>
            <a:ext cx="5734345" cy="1682836"/>
          </a:xfrm>
          <a:prstGeom prst="rect">
            <a:avLst/>
          </a:prstGeom>
        </p:spPr>
      </p:pic>
      <p:pic>
        <p:nvPicPr>
          <p:cNvPr id="3076" name="Picture 4">
            <a:extLst>
              <a:ext uri="{FF2B5EF4-FFF2-40B4-BE49-F238E27FC236}">
                <a16:creationId xmlns:a16="http://schemas.microsoft.com/office/drawing/2014/main" id="{4363B034-F631-7DB2-2FB2-167584F59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882" y="1714841"/>
            <a:ext cx="4711700" cy="471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515939" y="1685613"/>
            <a:ext cx="11002962" cy="3953187"/>
          </a:xfrm>
        </p:spPr>
        <p:txBody>
          <a:bodyPr>
            <a:normAutofit lnSpcReduction="10000"/>
          </a:bodyPr>
          <a:lstStyle/>
          <a:p>
            <a:pPr marL="287338" indent="-287338" eaLnBrk="0" fontAlgn="base" hangingPunct="0">
              <a:lnSpc>
                <a:spcPct val="150000"/>
              </a:lnSpc>
              <a:spcBef>
                <a:spcPct val="20000"/>
              </a:spcBef>
              <a:spcAft>
                <a:spcPct val="0"/>
              </a:spcAft>
              <a:buBlip>
                <a:blip r:embed="rId3"/>
              </a:buBlip>
              <a:defRPr/>
            </a:pPr>
            <a:r>
              <a:rPr lang="en-US" altLang="en-US" sz="2400">
                <a:solidFill>
                  <a:srgbClr val="143880"/>
                </a:solidFill>
              </a:rPr>
              <a:t>Business casual is a mix of formal and casual clothing. It’s less formal than business wear, like suits, but still professional.</a:t>
            </a:r>
          </a:p>
          <a:p>
            <a:pPr marL="287338" indent="-287338" eaLnBrk="0" fontAlgn="base" hangingPunct="0">
              <a:lnSpc>
                <a:spcPct val="150000"/>
              </a:lnSpc>
              <a:spcBef>
                <a:spcPct val="20000"/>
              </a:spcBef>
              <a:spcAft>
                <a:spcPct val="0"/>
              </a:spcAft>
              <a:buBlip>
                <a:blip r:embed="rId3"/>
              </a:buBlip>
              <a:defRPr/>
            </a:pPr>
            <a:r>
              <a:rPr lang="en-US" altLang="en-US" sz="2400">
                <a:solidFill>
                  <a:srgbClr val="143880"/>
                </a:solidFill>
              </a:rPr>
              <a:t>It is meant to provide an opportunity to work in a </a:t>
            </a:r>
            <a:r>
              <a:rPr lang="en-US" altLang="en-US" sz="2400" b="1">
                <a:solidFill>
                  <a:srgbClr val="143880"/>
                </a:solidFill>
              </a:rPr>
              <a:t>more relaxed </a:t>
            </a:r>
            <a:r>
              <a:rPr lang="en-US" altLang="en-US" sz="2400">
                <a:solidFill>
                  <a:srgbClr val="143880"/>
                </a:solidFill>
              </a:rPr>
              <a:t>type of clothing.</a:t>
            </a:r>
          </a:p>
          <a:p>
            <a:pPr marL="287338" indent="-287338" eaLnBrk="0" fontAlgn="base" hangingPunct="0">
              <a:lnSpc>
                <a:spcPct val="150000"/>
              </a:lnSpc>
              <a:spcBef>
                <a:spcPct val="20000"/>
              </a:spcBef>
              <a:spcAft>
                <a:spcPct val="0"/>
              </a:spcAft>
              <a:buBlip>
                <a:blip r:embed="rId3"/>
              </a:buBlip>
              <a:defRPr/>
            </a:pPr>
            <a:r>
              <a:rPr lang="en-US" altLang="en-US" sz="2400">
                <a:solidFill>
                  <a:srgbClr val="143880"/>
                </a:solidFill>
              </a:rPr>
              <a:t>Business casual is probably one of the </a:t>
            </a:r>
            <a:r>
              <a:rPr lang="en-US" altLang="en-US" sz="2400" u="sng">
                <a:solidFill>
                  <a:srgbClr val="143880"/>
                </a:solidFill>
              </a:rPr>
              <a:t>least understood descriptions</a:t>
            </a:r>
            <a:r>
              <a:rPr lang="en-US" altLang="en-US" sz="2400">
                <a:solidFill>
                  <a:srgbClr val="143880"/>
                </a:solidFill>
              </a:rPr>
              <a:t> of appropriate business attire in the workplace.</a:t>
            </a:r>
            <a:endParaRPr lang="en-US" altLang="en-US" sz="2400" b="1">
              <a:solidFill>
                <a:srgbClr val="143880"/>
              </a:solidFill>
              <a:latin typeface="Harrington" panose="04040505050A02020702" pitchFamily="82" charset="0"/>
            </a:endParaRPr>
          </a:p>
          <a:p>
            <a:pPr marL="287338" marR="0" lvl="0" indent="-287338" defTabSz="914400" rtl="0" eaLnBrk="0" fontAlgn="base" latinLnBrk="0" hangingPunct="0">
              <a:lnSpc>
                <a:spcPct val="150000"/>
              </a:lnSpc>
              <a:spcBef>
                <a:spcPct val="20000"/>
              </a:spcBef>
              <a:spcAft>
                <a:spcPct val="0"/>
              </a:spcAft>
              <a:buClrTx/>
              <a:buSzTx/>
              <a:buBlip>
                <a:blip r:embed="rId3"/>
              </a:buBlip>
              <a:tabLst/>
              <a:defRPr/>
            </a:pPr>
            <a:r>
              <a:rPr lang="en-US" altLang="en-US" sz="2400" b="1">
                <a:solidFill>
                  <a:srgbClr val="143880"/>
                </a:solidFill>
                <a:latin typeface="Harrington" panose="04040505050A02020702" pitchFamily="82" charset="0"/>
              </a:rPr>
              <a:t>Casual</a:t>
            </a:r>
            <a:r>
              <a:rPr lang="en-US" altLang="en-US" sz="2400">
                <a:solidFill>
                  <a:srgbClr val="143880"/>
                </a:solidFill>
              </a:rPr>
              <a:t> to the 	       :</a:t>
            </a:r>
            <a:endParaRPr kumimoji="0" lang="en-US" altLang="en-US" sz="280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a:p>
            <a:pPr marL="0" indent="0">
              <a:buNone/>
            </a:pPr>
            <a:endParaRPr lang="en-US" sz="2000"/>
          </a:p>
        </p:txBody>
      </p:sp>
      <p:pic>
        <p:nvPicPr>
          <p:cNvPr id="9218" name="Picture 2" descr="Watch Terror Tuesday: Extreme | Netflix Official Site">
            <a:extLst>
              <a:ext uri="{FF2B5EF4-FFF2-40B4-BE49-F238E27FC236}">
                <a16:creationId xmlns:a16="http://schemas.microsoft.com/office/drawing/2014/main" id="{82EDB862-394C-3CA0-93C3-5491D0D88E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30" t="62222" r="67839" b="2124"/>
          <a:stretch/>
        </p:blipFill>
        <p:spPr bwMode="auto">
          <a:xfrm>
            <a:off x="2810987" y="5060196"/>
            <a:ext cx="1079650" cy="48569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515938" y="698333"/>
            <a:ext cx="10690778" cy="823912"/>
          </a:xfrm>
        </p:spPr>
        <p:txBody>
          <a:bodyPr>
            <a:noAutofit/>
          </a:bodyPr>
          <a:lstStyle/>
          <a:p>
            <a:r>
              <a:rPr lang="en-US" b="1">
                <a:latin typeface="+mn-lt"/>
                <a:cs typeface="Times New Roman" panose="02020603050405020304" pitchFamily="18" charset="0"/>
              </a:rPr>
              <a:t>AGM Dress Code:</a:t>
            </a:r>
            <a:br>
              <a:rPr lang="en-US">
                <a:latin typeface="+mn-lt"/>
                <a:cs typeface="Times New Roman" panose="02020603050405020304" pitchFamily="18" charset="0"/>
              </a:rPr>
            </a:br>
            <a:endParaRPr lang="en-US">
              <a:solidFill>
                <a:srgbClr val="FF0000"/>
              </a:solidFill>
              <a:latin typeface="+mn-lt"/>
              <a:cs typeface="Times New Roman" panose="02020603050405020304" pitchFamily="18" charset="0"/>
            </a:endParaRPr>
          </a:p>
        </p:txBody>
      </p:sp>
      <p:sp>
        <p:nvSpPr>
          <p:cNvPr id="6" name="Title 1">
            <a:extLst>
              <a:ext uri="{FF2B5EF4-FFF2-40B4-BE49-F238E27FC236}">
                <a16:creationId xmlns:a16="http://schemas.microsoft.com/office/drawing/2014/main" id="{D3994930-8A2E-DA8D-308B-CB4718C95A65}"/>
              </a:ext>
            </a:extLst>
          </p:cNvPr>
          <p:cNvSpPr txBox="1">
            <a:spLocks/>
          </p:cNvSpPr>
          <p:nvPr/>
        </p:nvSpPr>
        <p:spPr>
          <a:xfrm>
            <a:off x="515938" y="698333"/>
            <a:ext cx="10690778" cy="8239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accent1"/>
                </a:solidFill>
                <a:latin typeface="+mj-lt"/>
                <a:ea typeface="+mj-ea"/>
                <a:cs typeface="+mj-cs"/>
              </a:defRPr>
            </a:lvl1pPr>
          </a:lstStyle>
          <a:p>
            <a:br>
              <a:rPr lang="en-US">
                <a:latin typeface="+mn-lt"/>
                <a:cs typeface="Times New Roman" panose="02020603050405020304" pitchFamily="18" charset="0"/>
              </a:rPr>
            </a:br>
            <a:r>
              <a:rPr lang="en-US">
                <a:solidFill>
                  <a:srgbClr val="FF0000"/>
                </a:solidFill>
                <a:latin typeface="+mn-lt"/>
                <a:cs typeface="Times New Roman" panose="02020603050405020304" pitchFamily="18" charset="0"/>
              </a:rPr>
              <a:t>Business Casual </a:t>
            </a:r>
            <a:r>
              <a:rPr lang="en-US" sz="2000">
                <a:solidFill>
                  <a:srgbClr val="FF0000"/>
                </a:solidFill>
                <a:latin typeface="+mn-lt"/>
                <a:cs typeface="Times New Roman" panose="02020603050405020304" pitchFamily="18" charset="0"/>
              </a:rPr>
              <a:t>(for non-customer facing employees only)</a:t>
            </a:r>
            <a:endParaRPr lang="en-US">
              <a:solidFill>
                <a:srgbClr val="FF0000"/>
              </a:solidFill>
              <a:latin typeface="+mn-lt"/>
              <a:cs typeface="Times New Roman" panose="02020603050405020304" pitchFamily="18" charset="0"/>
            </a:endParaRPr>
          </a:p>
        </p:txBody>
      </p:sp>
      <p:sp>
        <p:nvSpPr>
          <p:cNvPr id="4" name="TextBox 3">
            <a:extLst>
              <a:ext uri="{FF2B5EF4-FFF2-40B4-BE49-F238E27FC236}">
                <a16:creationId xmlns:a16="http://schemas.microsoft.com/office/drawing/2014/main" id="{589CB4D5-DEF4-ABAB-6BC3-A61BFE9DA7E1}"/>
              </a:ext>
            </a:extLst>
          </p:cNvPr>
          <p:cNvSpPr txBox="1"/>
          <p:nvPr/>
        </p:nvSpPr>
        <p:spPr>
          <a:xfrm>
            <a:off x="1094631" y="5441013"/>
            <a:ext cx="9814669" cy="966483"/>
          </a:xfrm>
          <a:prstGeom prst="rect">
            <a:avLst/>
          </a:prstGeom>
          <a:noFill/>
        </p:spPr>
        <p:txBody>
          <a:bodyPr wrap="square">
            <a:spAutoFit/>
          </a:bodyPr>
          <a:lstStyle/>
          <a:p>
            <a:pPr marL="0" marR="0" lvl="0" indent="0" algn="ctr" defTabSz="914400" rtl="0" eaLnBrk="0" fontAlgn="base" latinLnBrk="0" hangingPunct="0">
              <a:lnSpc>
                <a:spcPct val="150000"/>
              </a:lnSpc>
              <a:spcBef>
                <a:spcPct val="20000"/>
              </a:spcBef>
              <a:spcAft>
                <a:spcPct val="0"/>
              </a:spcAft>
              <a:buClrTx/>
              <a:buSzTx/>
              <a:buNone/>
              <a:tabLst/>
              <a:defRPr/>
            </a:pPr>
            <a:r>
              <a:rPr kumimoji="0" lang="en-US" altLang="en-US" sz="2000" u="none" strike="noStrike" kern="1200" cap="none" spc="0" normalizeH="0" baseline="0" noProof="0">
                <a:ln>
                  <a:noFill/>
                </a:ln>
                <a:solidFill>
                  <a:srgbClr val="FF0000"/>
                </a:solidFill>
                <a:effectLst/>
                <a:uLnTx/>
                <a:uFillTx/>
                <a:ea typeface="+mn-ea"/>
                <a:cs typeface="+mn-cs"/>
              </a:rPr>
              <a:t>Sometimes when employees hear business casual, they </a:t>
            </a:r>
            <a:r>
              <a:rPr kumimoji="0" lang="en-US" altLang="en-US" sz="2000" b="1" u="none" strike="noStrike" kern="1200" cap="none" spc="0" normalizeH="0" baseline="0" noProof="0">
                <a:ln>
                  <a:noFill/>
                </a:ln>
                <a:solidFill>
                  <a:srgbClr val="FF0000"/>
                </a:solidFill>
                <a:effectLst/>
                <a:uLnTx/>
                <a:uFillTx/>
                <a:ea typeface="+mn-ea"/>
                <a:cs typeface="+mn-cs"/>
              </a:rPr>
              <a:t>dress down </a:t>
            </a:r>
            <a:r>
              <a:rPr kumimoji="0" lang="en-US" altLang="en-US" sz="2000" u="none" strike="noStrike" kern="1200" cap="none" spc="0" normalizeH="0" baseline="0" noProof="0">
                <a:ln>
                  <a:noFill/>
                </a:ln>
                <a:solidFill>
                  <a:srgbClr val="FF0000"/>
                </a:solidFill>
                <a:effectLst/>
                <a:uLnTx/>
                <a:uFillTx/>
                <a:ea typeface="+mn-ea"/>
                <a:cs typeface="+mn-cs"/>
              </a:rPr>
              <a:t>and trade-in slacks/pants for jeans, shirts for T-shirts, and leather shoes for sneakers.</a:t>
            </a:r>
          </a:p>
        </p:txBody>
      </p:sp>
    </p:spTree>
    <p:extLst>
      <p:ext uri="{BB962C8B-B14F-4D97-AF65-F5344CB8AC3E}">
        <p14:creationId xmlns:p14="http://schemas.microsoft.com/office/powerpoint/2010/main" val="427168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t>Business Casual</a:t>
            </a:r>
            <a:br>
              <a:rPr lang="en-US" b="1"/>
            </a:br>
            <a:r>
              <a:rPr lang="en-US">
                <a:solidFill>
                  <a:srgbClr val="FF0000"/>
                </a:solidFill>
              </a:rPr>
              <a:t>Men</a:t>
            </a:r>
            <a:endParaRPr lang="en-US">
              <a:solidFill>
                <a:srgbClr val="FF0000"/>
              </a:solidFill>
              <a:latin typeface="+mn-lt"/>
              <a:cs typeface="Times New Roman" panose="02020603050405020304" pitchFamily="18" charset="0"/>
            </a:endParaRPr>
          </a:p>
        </p:txBody>
      </p:sp>
      <p:pic>
        <p:nvPicPr>
          <p:cNvPr id="5" name="Picture 10" descr="Smart Casual Dress Code &amp; Attire for Men - SuitsExpert.com">
            <a:extLst>
              <a:ext uri="{FF2B5EF4-FFF2-40B4-BE49-F238E27FC236}">
                <a16:creationId xmlns:a16="http://schemas.microsoft.com/office/drawing/2014/main" id="{952EFC2F-C4F6-1E36-1D10-4AB29CE82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7" t="14010" r="53212" b="1409"/>
          <a:stretch/>
        </p:blipFill>
        <p:spPr bwMode="auto">
          <a:xfrm>
            <a:off x="5477938" y="1514054"/>
            <a:ext cx="3069924" cy="4924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AF2F542-8E0D-7949-3E35-E401D560E4E6}"/>
              </a:ext>
            </a:extLst>
          </p:cNvPr>
          <p:cNvSpPr txBox="1"/>
          <p:nvPr/>
        </p:nvSpPr>
        <p:spPr>
          <a:xfrm>
            <a:off x="3679087" y="1586188"/>
            <a:ext cx="3157648" cy="5570756"/>
          </a:xfrm>
          <a:prstGeom prst="rect">
            <a:avLst/>
          </a:prstGeom>
          <a:noFill/>
        </p:spPr>
        <p:txBody>
          <a:bodyPr wrap="square" rtlCol="0">
            <a:spAutoFit/>
          </a:bodyPr>
          <a:lstStyle/>
          <a:p>
            <a:r>
              <a:rPr lang="en-US" sz="1400" b="1">
                <a:solidFill>
                  <a:srgbClr val="7D7F7E"/>
                </a:solidFill>
              </a:rPr>
              <a:t>a. Shirts</a:t>
            </a:r>
          </a:p>
          <a:p>
            <a:pPr marL="117475" indent="-117475">
              <a:buFont typeface="Wingdings" panose="05000000000000000000" pitchFamily="2" charset="2"/>
              <a:buChar char="§"/>
            </a:pPr>
            <a:r>
              <a:rPr lang="en-US" sz="1400">
                <a:solidFill>
                  <a:srgbClr val="143880"/>
                </a:solidFill>
              </a:rPr>
              <a:t>Collared and buttoned</a:t>
            </a:r>
          </a:p>
          <a:p>
            <a:pPr marL="117475" indent="-117475">
              <a:buFont typeface="Wingdings" panose="05000000000000000000" pitchFamily="2" charset="2"/>
              <a:buChar char="§"/>
            </a:pPr>
            <a:r>
              <a:rPr lang="en-US" sz="1400">
                <a:solidFill>
                  <a:srgbClr val="143880"/>
                </a:solidFill>
              </a:rPr>
              <a:t>Pressed and wrinkle-free</a:t>
            </a:r>
          </a:p>
          <a:p>
            <a:pPr marL="117475" indent="-117475">
              <a:buFont typeface="Wingdings" panose="05000000000000000000" pitchFamily="2" charset="2"/>
              <a:buChar char="§"/>
            </a:pPr>
            <a:r>
              <a:rPr lang="en-US" sz="1400" u="sng">
                <a:solidFill>
                  <a:srgbClr val="143880"/>
                </a:solidFill>
              </a:rPr>
              <a:t>Tucked in</a:t>
            </a:r>
          </a:p>
          <a:p>
            <a:pPr marL="117475" indent="-117475">
              <a:buFont typeface="Wingdings" panose="05000000000000000000" pitchFamily="2" charset="2"/>
              <a:buChar char="§"/>
            </a:pPr>
            <a:r>
              <a:rPr lang="en-US" sz="1400">
                <a:solidFill>
                  <a:srgbClr val="143880"/>
                </a:solidFill>
              </a:rPr>
              <a:t>No graphic prints</a:t>
            </a:r>
            <a:endParaRPr lang="ar-EG" sz="1400">
              <a:solidFill>
                <a:srgbClr val="143880"/>
              </a:solidFill>
            </a:endParaRPr>
          </a:p>
          <a:p>
            <a:pPr marL="117475" indent="-117475">
              <a:buFont typeface="Wingdings" panose="05000000000000000000" pitchFamily="2" charset="2"/>
              <a:buChar char="§"/>
            </a:pPr>
            <a:r>
              <a:rPr lang="en-US" sz="1400">
                <a:solidFill>
                  <a:srgbClr val="143880"/>
                </a:solidFill>
              </a:rPr>
              <a:t>White undershirts</a:t>
            </a:r>
          </a:p>
          <a:p>
            <a:pPr marL="117475" indent="-117475">
              <a:buFont typeface="Wingdings" panose="05000000000000000000" pitchFamily="2" charset="2"/>
              <a:buChar char="§"/>
            </a:pPr>
            <a:endParaRPr lang="en-US" sz="1400">
              <a:solidFill>
                <a:srgbClr val="143880"/>
              </a:solidFill>
            </a:endParaRPr>
          </a:p>
          <a:p>
            <a:r>
              <a:rPr lang="en-US" sz="1400" b="1">
                <a:solidFill>
                  <a:srgbClr val="7D7F7E"/>
                </a:solidFill>
              </a:rPr>
              <a:t>b. Belts</a:t>
            </a:r>
          </a:p>
          <a:p>
            <a:pPr marL="117475" indent="-117475">
              <a:buFont typeface="Wingdings" panose="05000000000000000000" pitchFamily="2" charset="2"/>
              <a:buChar char="§"/>
            </a:pPr>
            <a:r>
              <a:rPr lang="en-US" sz="1400">
                <a:solidFill>
                  <a:srgbClr val="143880"/>
                </a:solidFill>
              </a:rPr>
              <a:t>Should match shoes</a:t>
            </a:r>
          </a:p>
          <a:p>
            <a:pPr marL="117475" indent="-117475">
              <a:buFont typeface="Wingdings" panose="05000000000000000000" pitchFamily="2" charset="2"/>
              <a:buChar char="§"/>
            </a:pPr>
            <a:r>
              <a:rPr lang="en-US" sz="1400">
                <a:solidFill>
                  <a:srgbClr val="143880"/>
                </a:solidFill>
              </a:rPr>
              <a:t>Avoid large buckles</a:t>
            </a:r>
          </a:p>
          <a:p>
            <a:pPr marL="117475" indent="-117475">
              <a:buFont typeface="Wingdings" panose="05000000000000000000" pitchFamily="2" charset="2"/>
              <a:buChar char="§"/>
            </a:pPr>
            <a:endParaRPr lang="en-US" sz="1400">
              <a:solidFill>
                <a:srgbClr val="143880"/>
              </a:solidFill>
            </a:endParaRPr>
          </a:p>
          <a:p>
            <a:r>
              <a:rPr lang="en-US" sz="1400" b="1">
                <a:solidFill>
                  <a:srgbClr val="7D7F7E"/>
                </a:solidFill>
              </a:rPr>
              <a:t>c. Pants</a:t>
            </a:r>
          </a:p>
          <a:p>
            <a:pPr marL="117475" indent="-117475">
              <a:buFont typeface="Wingdings" panose="05000000000000000000" pitchFamily="2" charset="2"/>
              <a:buChar char="§"/>
            </a:pPr>
            <a:r>
              <a:rPr lang="en-US" sz="1400">
                <a:solidFill>
                  <a:srgbClr val="143880"/>
                </a:solidFill>
              </a:rPr>
              <a:t>No jeans or sweatpants</a:t>
            </a:r>
          </a:p>
          <a:p>
            <a:pPr marL="117475" indent="-117475">
              <a:buFont typeface="Wingdings" panose="05000000000000000000" pitchFamily="2" charset="2"/>
              <a:buChar char="§"/>
            </a:pPr>
            <a:r>
              <a:rPr lang="en-US" sz="1400">
                <a:solidFill>
                  <a:srgbClr val="143880"/>
                </a:solidFill>
              </a:rPr>
              <a:t>Slacks and khakis</a:t>
            </a:r>
          </a:p>
          <a:p>
            <a:pPr marL="117475" indent="-117475">
              <a:buFont typeface="Wingdings" panose="05000000000000000000" pitchFamily="2" charset="2"/>
              <a:buChar char="§"/>
            </a:pPr>
            <a:r>
              <a:rPr lang="en-US" sz="1400">
                <a:solidFill>
                  <a:srgbClr val="143880"/>
                </a:solidFill>
              </a:rPr>
              <a:t>Pants should cover the shoe tips</a:t>
            </a:r>
          </a:p>
          <a:p>
            <a:pPr marL="117475" indent="-117475">
              <a:buFont typeface="Wingdings" panose="05000000000000000000" pitchFamily="2" charset="2"/>
              <a:buChar char="§"/>
            </a:pPr>
            <a:endParaRPr lang="en-US" sz="1400">
              <a:solidFill>
                <a:srgbClr val="143880"/>
              </a:solidFill>
            </a:endParaRPr>
          </a:p>
          <a:p>
            <a:r>
              <a:rPr lang="en-US" sz="1400" b="1">
                <a:solidFill>
                  <a:srgbClr val="7D7F7E"/>
                </a:solidFill>
              </a:rPr>
              <a:t>d. Socks and Shoes</a:t>
            </a:r>
          </a:p>
          <a:p>
            <a:pPr marL="117475" indent="-117475">
              <a:buFont typeface="Wingdings" panose="05000000000000000000" pitchFamily="2" charset="2"/>
              <a:buChar char="§"/>
            </a:pPr>
            <a:r>
              <a:rPr lang="en-US" sz="1400">
                <a:solidFill>
                  <a:srgbClr val="143880"/>
                </a:solidFill>
              </a:rPr>
              <a:t>Dress socks matching with pants</a:t>
            </a:r>
          </a:p>
          <a:p>
            <a:pPr marL="117475" indent="-117475">
              <a:buFont typeface="Wingdings" panose="05000000000000000000" pitchFamily="2" charset="2"/>
              <a:buChar char="§"/>
            </a:pPr>
            <a:r>
              <a:rPr lang="en-US" sz="1400">
                <a:solidFill>
                  <a:srgbClr val="143880"/>
                </a:solidFill>
              </a:rPr>
              <a:t>Mid-calf socks matching the outfit</a:t>
            </a:r>
          </a:p>
          <a:p>
            <a:pPr marL="117475" indent="-117475">
              <a:buFont typeface="Wingdings" panose="05000000000000000000" pitchFamily="2" charset="2"/>
              <a:buChar char="§"/>
            </a:pPr>
            <a:r>
              <a:rPr lang="en-US" sz="1400">
                <a:solidFill>
                  <a:srgbClr val="143880"/>
                </a:solidFill>
              </a:rPr>
              <a:t>No sports socks</a:t>
            </a:r>
          </a:p>
          <a:p>
            <a:pPr marL="117475" indent="-117475">
              <a:buFont typeface="Wingdings" panose="05000000000000000000" pitchFamily="2" charset="2"/>
              <a:buChar char="§"/>
            </a:pPr>
            <a:r>
              <a:rPr lang="en-US" sz="1400" u="sng">
                <a:solidFill>
                  <a:srgbClr val="143880"/>
                </a:solidFill>
              </a:rPr>
              <a:t>Polished</a:t>
            </a:r>
            <a:r>
              <a:rPr lang="en-US" sz="1400">
                <a:solidFill>
                  <a:srgbClr val="143880"/>
                </a:solidFill>
              </a:rPr>
              <a:t> leather or suede shoes</a:t>
            </a:r>
          </a:p>
          <a:p>
            <a:pPr marL="117475" indent="-117475">
              <a:buFont typeface="Wingdings" panose="05000000000000000000" pitchFamily="2" charset="2"/>
              <a:buChar char="§"/>
            </a:pPr>
            <a:r>
              <a:rPr lang="en-US" sz="1400">
                <a:solidFill>
                  <a:srgbClr val="143880"/>
                </a:solidFill>
              </a:rPr>
              <a:t>No sneakers or athletic shoes</a:t>
            </a:r>
          </a:p>
          <a:p>
            <a:pPr marL="117475" indent="-117475">
              <a:buFont typeface="Wingdings" panose="05000000000000000000" pitchFamily="2" charset="2"/>
              <a:buChar char="§"/>
            </a:pPr>
            <a:endParaRPr lang="en-US" sz="1600">
              <a:solidFill>
                <a:srgbClr val="143880"/>
              </a:solidFill>
            </a:endParaRPr>
          </a:p>
          <a:p>
            <a:pPr marL="117475" indent="-117475">
              <a:buFont typeface="Wingdings" panose="05000000000000000000" pitchFamily="2" charset="2"/>
              <a:buChar char="§"/>
            </a:pPr>
            <a:endParaRPr lang="en-US" sz="1600">
              <a:solidFill>
                <a:srgbClr val="143880"/>
              </a:solidFill>
            </a:endParaRPr>
          </a:p>
          <a:p>
            <a:pPr marL="117475" indent="-117475">
              <a:buFont typeface="Wingdings" panose="05000000000000000000" pitchFamily="2" charset="2"/>
              <a:buChar char="§"/>
            </a:pPr>
            <a:endParaRPr lang="en-US" sz="1600" b="1">
              <a:solidFill>
                <a:srgbClr val="143880"/>
              </a:solidFill>
            </a:endParaRPr>
          </a:p>
        </p:txBody>
      </p:sp>
      <p:pic>
        <p:nvPicPr>
          <p:cNvPr id="6" name="Picture 8" descr="Smart Casual for Men: A Dress Code Guide (+ Examples)">
            <a:extLst>
              <a:ext uri="{FF2B5EF4-FFF2-40B4-BE49-F238E27FC236}">
                <a16:creationId xmlns:a16="http://schemas.microsoft.com/office/drawing/2014/main" id="{B8990FAF-876E-DABF-2711-71274B0A39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607"/>
          <a:stretch/>
        </p:blipFill>
        <p:spPr bwMode="auto">
          <a:xfrm>
            <a:off x="8075613" y="2445099"/>
            <a:ext cx="4116387" cy="41105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607EF00-239F-5A7D-C4AC-332D366116C6}"/>
              </a:ext>
            </a:extLst>
          </p:cNvPr>
          <p:cNvPicPr>
            <a:picLocks noChangeAspect="1"/>
          </p:cNvPicPr>
          <p:nvPr/>
        </p:nvPicPr>
        <p:blipFill>
          <a:blip r:embed="rId5"/>
          <a:srcRect l="25071" t="69277" r="21936" b="3901"/>
          <a:stretch/>
        </p:blipFill>
        <p:spPr>
          <a:xfrm>
            <a:off x="8379381" y="1036191"/>
            <a:ext cx="3433827" cy="1300051"/>
          </a:xfrm>
          <a:prstGeom prst="rect">
            <a:avLst/>
          </a:prstGeom>
        </p:spPr>
      </p:pic>
      <p:pic>
        <p:nvPicPr>
          <p:cNvPr id="12298" name="Picture 10" descr="Red Mark Wrong PNG File | PNG All">
            <a:extLst>
              <a:ext uri="{FF2B5EF4-FFF2-40B4-BE49-F238E27FC236}">
                <a16:creationId xmlns:a16="http://schemas.microsoft.com/office/drawing/2014/main" id="{FF9A8D4F-B42A-8142-E4E0-B5D6AD5487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2069" y="830553"/>
            <a:ext cx="1982349" cy="1711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96C622-E7B2-2FDD-6552-8B7654447EED}"/>
              </a:ext>
            </a:extLst>
          </p:cNvPr>
          <p:cNvPicPr>
            <a:picLocks noChangeAspect="1"/>
          </p:cNvPicPr>
          <p:nvPr/>
        </p:nvPicPr>
        <p:blipFill>
          <a:blip r:embed="rId7"/>
          <a:stretch>
            <a:fillRect/>
          </a:stretch>
        </p:blipFill>
        <p:spPr>
          <a:xfrm>
            <a:off x="7843611" y="3976829"/>
            <a:ext cx="3563088" cy="2004237"/>
          </a:xfrm>
          <a:prstGeom prst="rect">
            <a:avLst/>
          </a:prstGeom>
        </p:spPr>
      </p:pic>
      <p:pic>
        <p:nvPicPr>
          <p:cNvPr id="5122" name="Picture 2" descr="Soffe 3-Pack Undershirt - White">
            <a:extLst>
              <a:ext uri="{FF2B5EF4-FFF2-40B4-BE49-F238E27FC236}">
                <a16:creationId xmlns:a16="http://schemas.microsoft.com/office/drawing/2014/main" id="{BB65BC06-20E8-3334-9800-F5841DF660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9628" y="1770618"/>
            <a:ext cx="4785950" cy="4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069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21" end="2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29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298"/>
                                        </p:tgtEl>
                                        <p:attrNameLst>
                                          <p:attrName>style.visibility</p:attrName>
                                        </p:attrNameLst>
                                      </p:cBhvr>
                                      <p:to>
                                        <p:strVal val="hidden"/>
                                      </p:to>
                                    </p:set>
                                  </p:childTnLst>
                                </p:cTn>
                              </p:par>
                              <p:par>
                                <p:cTn id="69" presetID="2" presetClass="entr" presetSubtype="4"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t>Business Casual</a:t>
            </a:r>
            <a:br>
              <a:rPr lang="en-US" b="1"/>
            </a:br>
            <a:r>
              <a:rPr lang="en-US">
                <a:solidFill>
                  <a:srgbClr val="FF0000"/>
                </a:solidFill>
              </a:rPr>
              <a:t>Women</a:t>
            </a:r>
            <a:endParaRPr lang="en-US">
              <a:solidFill>
                <a:srgbClr val="FF0000"/>
              </a:solidFill>
              <a:latin typeface="+mn-lt"/>
              <a:cs typeface="Times New Roman" panose="02020603050405020304" pitchFamily="18" charset="0"/>
            </a:endParaRPr>
          </a:p>
        </p:txBody>
      </p:sp>
      <p:sp>
        <p:nvSpPr>
          <p:cNvPr id="9" name="TextBox 8">
            <a:extLst>
              <a:ext uri="{FF2B5EF4-FFF2-40B4-BE49-F238E27FC236}">
                <a16:creationId xmlns:a16="http://schemas.microsoft.com/office/drawing/2014/main" id="{EAF2F542-8E0D-7949-3E35-E401D560E4E6}"/>
              </a:ext>
            </a:extLst>
          </p:cNvPr>
          <p:cNvSpPr txBox="1"/>
          <p:nvPr/>
        </p:nvSpPr>
        <p:spPr>
          <a:xfrm>
            <a:off x="5441790" y="1348800"/>
            <a:ext cx="3950267" cy="5509200"/>
          </a:xfrm>
          <a:prstGeom prst="rect">
            <a:avLst/>
          </a:prstGeom>
          <a:noFill/>
        </p:spPr>
        <p:txBody>
          <a:bodyPr wrap="square" rtlCol="0">
            <a:spAutoFit/>
          </a:bodyPr>
          <a:lstStyle/>
          <a:p>
            <a:r>
              <a:rPr lang="en-US" sz="1600" b="1">
                <a:solidFill>
                  <a:srgbClr val="7D7F7E"/>
                </a:solidFill>
              </a:rPr>
              <a:t>a. Blouses</a:t>
            </a:r>
          </a:p>
          <a:p>
            <a:pPr marL="117475" indent="-117475">
              <a:buFont typeface="Wingdings" panose="05000000000000000000" pitchFamily="2" charset="2"/>
              <a:buChar char="§"/>
            </a:pPr>
            <a:r>
              <a:rPr lang="en-US" sz="1600">
                <a:solidFill>
                  <a:srgbClr val="143880"/>
                </a:solidFill>
              </a:rPr>
              <a:t>Pressed and wrinkle-free</a:t>
            </a:r>
          </a:p>
          <a:p>
            <a:pPr marL="117475" indent="-117475">
              <a:buFont typeface="Wingdings" panose="05000000000000000000" pitchFamily="2" charset="2"/>
              <a:buChar char="§"/>
            </a:pPr>
            <a:r>
              <a:rPr lang="en-US" sz="1600">
                <a:solidFill>
                  <a:srgbClr val="143880"/>
                </a:solidFill>
              </a:rPr>
              <a:t>No graphic prints or T-shirts</a:t>
            </a:r>
          </a:p>
          <a:p>
            <a:endParaRPr lang="en-US" sz="1600">
              <a:solidFill>
                <a:srgbClr val="143880"/>
              </a:solidFill>
            </a:endParaRPr>
          </a:p>
          <a:p>
            <a:r>
              <a:rPr lang="en-US" sz="1600" b="1">
                <a:solidFill>
                  <a:srgbClr val="7D7F7E"/>
                </a:solidFill>
              </a:rPr>
              <a:t>b. Pants</a:t>
            </a:r>
          </a:p>
          <a:p>
            <a:pPr marL="117475" indent="-117475">
              <a:buFont typeface="Wingdings" panose="05000000000000000000" pitchFamily="2" charset="2"/>
              <a:buChar char="§"/>
            </a:pPr>
            <a:r>
              <a:rPr lang="en-US" sz="1600">
                <a:solidFill>
                  <a:srgbClr val="143880"/>
                </a:solidFill>
              </a:rPr>
              <a:t>No jeans or sweatpants</a:t>
            </a:r>
          </a:p>
          <a:p>
            <a:pPr marL="117475" indent="-117475">
              <a:buFont typeface="Wingdings" panose="05000000000000000000" pitchFamily="2" charset="2"/>
              <a:buChar char="§"/>
            </a:pPr>
            <a:endParaRPr lang="en-US" sz="1600">
              <a:solidFill>
                <a:srgbClr val="143880"/>
              </a:solidFill>
            </a:endParaRPr>
          </a:p>
          <a:p>
            <a:r>
              <a:rPr lang="en-US" sz="1600" b="1">
                <a:solidFill>
                  <a:srgbClr val="7D7F7E"/>
                </a:solidFill>
              </a:rPr>
              <a:t>c. Skirts</a:t>
            </a:r>
          </a:p>
          <a:p>
            <a:pPr marL="117475" indent="-117475">
              <a:buFont typeface="Wingdings" panose="05000000000000000000" pitchFamily="2" charset="2"/>
              <a:buChar char="§"/>
            </a:pPr>
            <a:r>
              <a:rPr lang="en-US" sz="1600">
                <a:solidFill>
                  <a:srgbClr val="143880"/>
                </a:solidFill>
              </a:rPr>
              <a:t>Under-knee skirts</a:t>
            </a:r>
          </a:p>
          <a:p>
            <a:endParaRPr lang="en-US" sz="1600" b="1">
              <a:solidFill>
                <a:srgbClr val="FF0000"/>
              </a:solidFill>
            </a:endParaRPr>
          </a:p>
          <a:p>
            <a:r>
              <a:rPr lang="en-US" sz="1600" b="1">
                <a:solidFill>
                  <a:srgbClr val="7D7F7E"/>
                </a:solidFill>
              </a:rPr>
              <a:t>d. Dresses</a:t>
            </a:r>
          </a:p>
          <a:p>
            <a:pPr marL="117475" indent="-117475">
              <a:buFont typeface="Wingdings" panose="05000000000000000000" pitchFamily="2" charset="2"/>
              <a:buChar char="§"/>
            </a:pPr>
            <a:r>
              <a:rPr lang="en-US" sz="1600">
                <a:solidFill>
                  <a:srgbClr val="143880"/>
                </a:solidFill>
              </a:rPr>
              <a:t>Under-knee dresses</a:t>
            </a:r>
          </a:p>
          <a:p>
            <a:endParaRPr lang="en-US" sz="1600" b="1">
              <a:solidFill>
                <a:srgbClr val="FF0000"/>
              </a:solidFill>
            </a:endParaRPr>
          </a:p>
          <a:p>
            <a:r>
              <a:rPr lang="en-US" sz="1600" b="1">
                <a:solidFill>
                  <a:srgbClr val="7D7F7E"/>
                </a:solidFill>
              </a:rPr>
              <a:t>e. Shoes</a:t>
            </a:r>
          </a:p>
          <a:p>
            <a:pPr marL="117475" indent="-117475">
              <a:buFont typeface="Wingdings" panose="05000000000000000000" pitchFamily="2" charset="2"/>
              <a:buChar char="§"/>
            </a:pPr>
            <a:r>
              <a:rPr lang="en-US" sz="1600">
                <a:solidFill>
                  <a:srgbClr val="143880"/>
                </a:solidFill>
              </a:rPr>
              <a:t>Flats or low-heeled</a:t>
            </a:r>
          </a:p>
          <a:p>
            <a:pPr marL="117475" indent="-117475">
              <a:buFont typeface="Wingdings" panose="05000000000000000000" pitchFamily="2" charset="2"/>
              <a:buChar char="§"/>
            </a:pPr>
            <a:r>
              <a:rPr lang="en-US" sz="1600">
                <a:solidFill>
                  <a:srgbClr val="143880"/>
                </a:solidFill>
              </a:rPr>
              <a:t>No sneakers or athletic shoes</a:t>
            </a:r>
          </a:p>
          <a:p>
            <a:pPr marL="117475" indent="-117475">
              <a:buFont typeface="Wingdings" panose="05000000000000000000" pitchFamily="2" charset="2"/>
              <a:buChar char="§"/>
            </a:pPr>
            <a:r>
              <a:rPr lang="en-US" sz="1600">
                <a:solidFill>
                  <a:srgbClr val="143880"/>
                </a:solidFill>
              </a:rPr>
              <a:t>No flip-flops</a:t>
            </a:r>
          </a:p>
          <a:p>
            <a:pPr marL="117475" indent="-117475">
              <a:buFont typeface="Wingdings" panose="05000000000000000000" pitchFamily="2" charset="2"/>
              <a:buChar char="§"/>
            </a:pPr>
            <a:endParaRPr lang="en-US">
              <a:solidFill>
                <a:srgbClr val="143880"/>
              </a:solidFill>
            </a:endParaRPr>
          </a:p>
          <a:p>
            <a:r>
              <a:rPr lang="en-US" sz="1600" b="1">
                <a:solidFill>
                  <a:srgbClr val="7D7F7E"/>
                </a:solidFill>
              </a:rPr>
              <a:t>e. Accessories</a:t>
            </a:r>
          </a:p>
          <a:p>
            <a:pPr marL="117475" indent="-117475">
              <a:buFont typeface="Wingdings" panose="05000000000000000000" pitchFamily="2" charset="2"/>
              <a:buChar char="§"/>
            </a:pPr>
            <a:r>
              <a:rPr lang="en-US" sz="1600">
                <a:solidFill>
                  <a:srgbClr val="143880"/>
                </a:solidFill>
              </a:rPr>
              <a:t>Minimal, simple accessories</a:t>
            </a:r>
          </a:p>
          <a:p>
            <a:endParaRPr lang="en-US" sz="1400">
              <a:solidFill>
                <a:srgbClr val="143880"/>
              </a:solidFill>
            </a:endParaRPr>
          </a:p>
          <a:p>
            <a:pPr marL="117475" indent="-117475">
              <a:buFont typeface="Wingdings" panose="05000000000000000000" pitchFamily="2" charset="2"/>
              <a:buChar char="§"/>
            </a:pPr>
            <a:endParaRPr lang="en-US" sz="1600" b="1">
              <a:solidFill>
                <a:srgbClr val="143880"/>
              </a:solidFill>
            </a:endParaRPr>
          </a:p>
        </p:txBody>
      </p:sp>
      <p:grpSp>
        <p:nvGrpSpPr>
          <p:cNvPr id="7" name="Group 6">
            <a:extLst>
              <a:ext uri="{FF2B5EF4-FFF2-40B4-BE49-F238E27FC236}">
                <a16:creationId xmlns:a16="http://schemas.microsoft.com/office/drawing/2014/main" id="{006605CF-B2EB-7AD4-A4EC-9432CF95FE8F}"/>
              </a:ext>
            </a:extLst>
          </p:cNvPr>
          <p:cNvGrpSpPr/>
          <p:nvPr/>
        </p:nvGrpSpPr>
        <p:grpSpPr>
          <a:xfrm>
            <a:off x="892781" y="1630323"/>
            <a:ext cx="4266594" cy="4529344"/>
            <a:chOff x="6682525" y="1574783"/>
            <a:chExt cx="4527722" cy="4806553"/>
          </a:xfrm>
        </p:grpSpPr>
        <p:pic>
          <p:nvPicPr>
            <p:cNvPr id="13314" name="Picture 2" descr="Dressing for Success - YouTube">
              <a:extLst>
                <a:ext uri="{FF2B5EF4-FFF2-40B4-BE49-F238E27FC236}">
                  <a16:creationId xmlns:a16="http://schemas.microsoft.com/office/drawing/2014/main" id="{F8AA9D61-546B-72D5-8EC9-47775807CF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32" t="17107" r="36686" b="1587"/>
            <a:stretch/>
          </p:blipFill>
          <p:spPr bwMode="auto">
            <a:xfrm>
              <a:off x="6682525" y="1574783"/>
              <a:ext cx="4527722" cy="48065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ressing for Success - YouTube">
              <a:extLst>
                <a:ext uri="{FF2B5EF4-FFF2-40B4-BE49-F238E27FC236}">
                  <a16:creationId xmlns:a16="http://schemas.microsoft.com/office/drawing/2014/main" id="{2963A552-0C16-2ED7-25F0-62BE6CCD9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413" t="51318" r="22297" b="2635"/>
            <a:stretch/>
          </p:blipFill>
          <p:spPr bwMode="auto">
            <a:xfrm>
              <a:off x="9079160" y="3551074"/>
              <a:ext cx="1081458" cy="27221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ressing for Success - YouTube">
              <a:extLst>
                <a:ext uri="{FF2B5EF4-FFF2-40B4-BE49-F238E27FC236}">
                  <a16:creationId xmlns:a16="http://schemas.microsoft.com/office/drawing/2014/main" id="{03F344D4-231C-8FA5-E563-211BA3D10A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17" t="50000" r="52293" b="21852"/>
            <a:stretch/>
          </p:blipFill>
          <p:spPr bwMode="auto">
            <a:xfrm>
              <a:off x="7832125" y="3551074"/>
              <a:ext cx="1281186" cy="2392526"/>
            </a:xfrm>
            <a:prstGeom prst="rect">
              <a:avLst/>
            </a:prstGeom>
            <a:noFill/>
            <a:extLst>
              <a:ext uri="{909E8E84-426E-40DD-AFC4-6F175D3DCCD1}">
                <a14:hiddenFill xmlns:a14="http://schemas.microsoft.com/office/drawing/2010/main">
                  <a:solidFill>
                    <a:srgbClr val="FFFFFF"/>
                  </a:solidFill>
                </a14:hiddenFill>
              </a:ext>
            </a:extLst>
          </p:spPr>
        </p:pic>
      </p:grpSp>
      <p:pic>
        <p:nvPicPr>
          <p:cNvPr id="13318" name="Picture 6" descr="Flat Shoes Icons - Free SVG &amp; PNG Flat Shoes Images - Noun Project">
            <a:extLst>
              <a:ext uri="{FF2B5EF4-FFF2-40B4-BE49-F238E27FC236}">
                <a16:creationId xmlns:a16="http://schemas.microsoft.com/office/drawing/2014/main" id="{93D521D3-F6FC-B870-EFE3-A8850D015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381" y="5053797"/>
            <a:ext cx="1095999" cy="10959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324" name="Picture 12" descr="Zanvin Women's Sandals Shoes on Clearance, up to 30% off, Flip Flops for  Women, Sandals Women Beach Vintage Casual Comfortable Shoes Slippers Flat  Flip-flops, Beige, 41 - Walmart.com">
            <a:extLst>
              <a:ext uri="{FF2B5EF4-FFF2-40B4-BE49-F238E27FC236}">
                <a16:creationId xmlns:a16="http://schemas.microsoft.com/office/drawing/2014/main" id="{2DE6AD00-68BE-C423-9001-47989B71A9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901" b="13837"/>
          <a:stretch/>
        </p:blipFill>
        <p:spPr bwMode="auto">
          <a:xfrm>
            <a:off x="8990253" y="3147965"/>
            <a:ext cx="1779348" cy="11612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d Mark Wrong PNG File | PNG All">
            <a:extLst>
              <a:ext uri="{FF2B5EF4-FFF2-40B4-BE49-F238E27FC236}">
                <a16:creationId xmlns:a16="http://schemas.microsoft.com/office/drawing/2014/main" id="{083E8D5A-8BC2-5F68-F040-D864D0DA2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6134" y="2872918"/>
            <a:ext cx="1982349" cy="171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707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3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t>Business Casual</a:t>
            </a:r>
            <a:br>
              <a:rPr lang="en-US" b="1"/>
            </a:br>
            <a:r>
              <a:rPr lang="en-US">
                <a:solidFill>
                  <a:srgbClr val="FF0000"/>
                </a:solidFill>
              </a:rPr>
              <a:t>Women</a:t>
            </a:r>
            <a:endParaRPr lang="en-US">
              <a:solidFill>
                <a:srgbClr val="FF0000"/>
              </a:solidFill>
              <a:latin typeface="+mn-lt"/>
              <a:cs typeface="Times New Roman" panose="02020603050405020304" pitchFamily="18" charset="0"/>
            </a:endParaRPr>
          </a:p>
        </p:txBody>
      </p:sp>
      <p:pic>
        <p:nvPicPr>
          <p:cNvPr id="6" name="Picture 5">
            <a:extLst>
              <a:ext uri="{FF2B5EF4-FFF2-40B4-BE49-F238E27FC236}">
                <a16:creationId xmlns:a16="http://schemas.microsoft.com/office/drawing/2014/main" id="{27D83C8F-58D4-0792-5A91-423675071479}"/>
              </a:ext>
            </a:extLst>
          </p:cNvPr>
          <p:cNvPicPr>
            <a:picLocks noChangeAspect="1"/>
          </p:cNvPicPr>
          <p:nvPr/>
        </p:nvPicPr>
        <p:blipFill>
          <a:blip r:embed="rId2"/>
          <a:stretch>
            <a:fillRect/>
          </a:stretch>
        </p:blipFill>
        <p:spPr>
          <a:xfrm>
            <a:off x="2116059" y="1522245"/>
            <a:ext cx="7959881" cy="4754167"/>
          </a:xfrm>
          <a:prstGeom prst="rect">
            <a:avLst/>
          </a:prstGeom>
        </p:spPr>
      </p:pic>
    </p:spTree>
    <p:extLst>
      <p:ext uri="{BB962C8B-B14F-4D97-AF65-F5344CB8AC3E}">
        <p14:creationId xmlns:p14="http://schemas.microsoft.com/office/powerpoint/2010/main" val="36290446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mn-lt"/>
                <a:cs typeface="Times New Roman" panose="02020603050405020304" pitchFamily="18" charset="0"/>
              </a:rPr>
              <a:t>Casual Thursdays</a:t>
            </a:r>
          </a:p>
        </p:txBody>
      </p:sp>
      <p:pic>
        <p:nvPicPr>
          <p:cNvPr id="3078" name="Picture 6" descr="Printed T-shirt - Black/Daffy Duck| H&amp;M CN">
            <a:extLst>
              <a:ext uri="{FF2B5EF4-FFF2-40B4-BE49-F238E27FC236}">
                <a16:creationId xmlns:a16="http://schemas.microsoft.com/office/drawing/2014/main" id="{20522AF1-1A39-14D3-6E2E-3C12411212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40" b="16690"/>
          <a:stretch/>
        </p:blipFill>
        <p:spPr bwMode="auto">
          <a:xfrm>
            <a:off x="500985" y="1408288"/>
            <a:ext cx="5094029" cy="499497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65BAED58-89C6-52C0-48C1-922B457E70CA}"/>
              </a:ext>
            </a:extLst>
          </p:cNvPr>
          <p:cNvGrpSpPr/>
          <p:nvPr/>
        </p:nvGrpSpPr>
        <p:grpSpPr>
          <a:xfrm>
            <a:off x="6785810" y="947293"/>
            <a:ext cx="2590800" cy="5459105"/>
            <a:chOff x="2578100" y="1348176"/>
            <a:chExt cx="1727200" cy="4722424"/>
          </a:xfrm>
        </p:grpSpPr>
        <p:pic>
          <p:nvPicPr>
            <p:cNvPr id="3" name="Picture 2">
              <a:extLst>
                <a:ext uri="{FF2B5EF4-FFF2-40B4-BE49-F238E27FC236}">
                  <a16:creationId xmlns:a16="http://schemas.microsoft.com/office/drawing/2014/main" id="{878316EE-62E6-7205-63BD-475C7CA355E3}"/>
                </a:ext>
              </a:extLst>
            </p:cNvPr>
            <p:cNvPicPr>
              <a:picLocks noChangeAspect="1"/>
            </p:cNvPicPr>
            <p:nvPr/>
          </p:nvPicPr>
          <p:blipFill>
            <a:blip r:embed="rId3"/>
            <a:srcRect t="35875" r="80853" b="12575"/>
            <a:stretch/>
          </p:blipFill>
          <p:spPr>
            <a:xfrm>
              <a:off x="2578100" y="3164277"/>
              <a:ext cx="1727200" cy="2906323"/>
            </a:xfrm>
            <a:prstGeom prst="rect">
              <a:avLst/>
            </a:prstGeom>
          </p:spPr>
        </p:pic>
        <p:pic>
          <p:nvPicPr>
            <p:cNvPr id="2052" name="Picture 4" descr="Polo Ralph Lauren Embroidered Logo Polo Shirt - Farfetch">
              <a:extLst>
                <a:ext uri="{FF2B5EF4-FFF2-40B4-BE49-F238E27FC236}">
                  <a16:creationId xmlns:a16="http://schemas.microsoft.com/office/drawing/2014/main" id="{FE321058-B5B7-22F4-4AFF-03AAF7433F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126" y="1348176"/>
              <a:ext cx="1377174" cy="1838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3321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mn-lt"/>
                <a:cs typeface="Times New Roman" panose="02020603050405020304" pitchFamily="18" charset="0"/>
              </a:rPr>
              <a:t>Introduc</a:t>
            </a:r>
            <a:r>
              <a:rPr lang="en-US" b="1">
                <a:solidFill>
                  <a:srgbClr val="143880"/>
                </a:solidFill>
                <a:latin typeface="+mn-lt"/>
                <a:cs typeface="Times New Roman" panose="02020603050405020304" pitchFamily="18" charset="0"/>
              </a:rPr>
              <a:t>tio</a:t>
            </a:r>
            <a:r>
              <a:rPr lang="en-US" b="1">
                <a:latin typeface="+mn-lt"/>
                <a:cs typeface="Times New Roman" panose="02020603050405020304" pitchFamily="18" charset="0"/>
              </a:rPr>
              <a:t>n</a:t>
            </a:r>
          </a:p>
        </p:txBody>
      </p:sp>
      <p:sp>
        <p:nvSpPr>
          <p:cNvPr id="8" name="Text Placeholder 7"/>
          <p:cNvSpPr>
            <a:spLocks noGrp="1"/>
          </p:cNvSpPr>
          <p:nvPr>
            <p:ph type="body" sz="quarter" idx="14"/>
          </p:nvPr>
        </p:nvSpPr>
        <p:spPr>
          <a:xfrm>
            <a:off x="515938" y="1685614"/>
            <a:ext cx="11041653" cy="4236936"/>
          </a:xfrm>
        </p:spPr>
        <p:txBody>
          <a:bodyPr>
            <a:normAutofit/>
          </a:bodyPr>
          <a:lstStyle/>
          <a:p>
            <a:pPr marL="287338" indent="-287338">
              <a:lnSpc>
                <a:spcPct val="100000"/>
              </a:lnSpc>
              <a:buBlip>
                <a:blip r:embed="rId2"/>
              </a:buBlip>
            </a:pPr>
            <a:r>
              <a:rPr lang="en-US" sz="2400">
                <a:solidFill>
                  <a:srgbClr val="143880"/>
                </a:solidFill>
              </a:rPr>
              <a:t>This training will guide you on AGM’s standards for: </a:t>
            </a:r>
          </a:p>
          <a:p>
            <a:pPr lvl="1">
              <a:lnSpc>
                <a:spcPct val="100000"/>
              </a:lnSpc>
              <a:buBlip>
                <a:blip r:embed="rId2"/>
              </a:buBlip>
            </a:pPr>
            <a:r>
              <a:rPr lang="en-US" sz="2000" b="1">
                <a:solidFill>
                  <a:srgbClr val="143880"/>
                </a:solidFill>
              </a:rPr>
              <a:t>Dress Code</a:t>
            </a:r>
          </a:p>
          <a:p>
            <a:pPr lvl="1">
              <a:lnSpc>
                <a:spcPct val="100000"/>
              </a:lnSpc>
              <a:buBlip>
                <a:blip r:embed="rId2"/>
              </a:buBlip>
            </a:pPr>
            <a:r>
              <a:rPr lang="en-US" sz="2000" b="1">
                <a:solidFill>
                  <a:srgbClr val="143880"/>
                </a:solidFill>
              </a:rPr>
              <a:t>Personal Grooming</a:t>
            </a:r>
          </a:p>
          <a:p>
            <a:pPr lvl="1">
              <a:lnSpc>
                <a:spcPct val="100000"/>
              </a:lnSpc>
              <a:buBlip>
                <a:blip r:embed="rId2"/>
              </a:buBlip>
            </a:pPr>
            <a:r>
              <a:rPr lang="en-US" sz="2000" b="1">
                <a:solidFill>
                  <a:srgbClr val="143880"/>
                </a:solidFill>
              </a:rPr>
              <a:t>Ablution Hygiene</a:t>
            </a:r>
          </a:p>
          <a:p>
            <a:pPr marL="457200" lvl="1" indent="0">
              <a:lnSpc>
                <a:spcPct val="100000"/>
              </a:lnSpc>
              <a:buNone/>
            </a:pPr>
            <a:endParaRPr lang="en-US" sz="2000">
              <a:solidFill>
                <a:srgbClr val="143880"/>
              </a:solidFill>
            </a:endParaRPr>
          </a:p>
          <a:p>
            <a:pPr marL="287338" indent="-287338">
              <a:lnSpc>
                <a:spcPct val="100000"/>
              </a:lnSpc>
              <a:buBlip>
                <a:blip r:embed="rId2"/>
              </a:buBlip>
            </a:pPr>
            <a:r>
              <a:rPr lang="en-US" sz="2400">
                <a:solidFill>
                  <a:srgbClr val="143880"/>
                </a:solidFill>
              </a:rPr>
              <a:t>Our goal is to ensure you </a:t>
            </a:r>
            <a:r>
              <a:rPr lang="en-US" sz="2400" b="1">
                <a:solidFill>
                  <a:srgbClr val="143880"/>
                </a:solidFill>
              </a:rPr>
              <a:t>feel confident and professional</a:t>
            </a:r>
            <a:r>
              <a:rPr lang="en-US" sz="2400">
                <a:solidFill>
                  <a:srgbClr val="143880"/>
                </a:solidFill>
              </a:rPr>
              <a:t> in your workspace.</a:t>
            </a:r>
          </a:p>
          <a:p>
            <a:pPr>
              <a:lnSpc>
                <a:spcPct val="100000"/>
              </a:lnSpc>
              <a:buBlip>
                <a:blip r:embed="rId2"/>
              </a:buBlip>
            </a:pPr>
            <a:endParaRPr lang="en-US" sz="2400">
              <a:solidFill>
                <a:srgbClr val="143880"/>
              </a:solidFill>
            </a:endParaRPr>
          </a:p>
          <a:p>
            <a:pPr marL="287338" indent="-287338">
              <a:lnSpc>
                <a:spcPct val="100000"/>
              </a:lnSpc>
              <a:buBlip>
                <a:blip r:embed="rId2"/>
              </a:buBlip>
            </a:pPr>
            <a:r>
              <a:rPr lang="en-US" sz="2400">
                <a:solidFill>
                  <a:srgbClr val="143880"/>
                </a:solidFill>
              </a:rPr>
              <a:t>And</a:t>
            </a:r>
            <a:r>
              <a:rPr lang="en-US" sz="2400" b="1">
                <a:solidFill>
                  <a:srgbClr val="143880"/>
                </a:solidFill>
              </a:rPr>
              <a:t> remember,</a:t>
            </a:r>
            <a:r>
              <a:rPr lang="en-US" sz="2400">
                <a:solidFill>
                  <a:srgbClr val="143880"/>
                </a:solidFill>
              </a:rPr>
              <a:t> this is about setting everyone up for success, </a:t>
            </a:r>
            <a:r>
              <a:rPr lang="en-US" sz="2400" u="sng">
                <a:solidFill>
                  <a:srgbClr val="143880"/>
                </a:solidFill>
              </a:rPr>
              <a:t>not creating pressure.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BA4A95-9B93-6C7A-F9BF-D661C09C5DE0}"/>
              </a:ext>
            </a:extLst>
          </p:cNvPr>
          <p:cNvPicPr>
            <a:picLocks noChangeAspect="1"/>
          </p:cNvPicPr>
          <p:nvPr/>
        </p:nvPicPr>
        <p:blipFill>
          <a:blip r:embed="rId2"/>
          <a:srcRect t="75014" b="7461"/>
          <a:stretch/>
        </p:blipFill>
        <p:spPr>
          <a:xfrm>
            <a:off x="6807200" y="1048216"/>
            <a:ext cx="5384110" cy="5365284"/>
          </a:xfrm>
          <a:prstGeom prst="rect">
            <a:avLst/>
          </a:prstGeom>
        </p:spPr>
      </p:pic>
      <p:sp>
        <p:nvSpPr>
          <p:cNvPr id="3" name="Text Placeholder 7">
            <a:extLst>
              <a:ext uri="{FF2B5EF4-FFF2-40B4-BE49-F238E27FC236}">
                <a16:creationId xmlns:a16="http://schemas.microsoft.com/office/drawing/2014/main" id="{EA6C0474-FE0F-FDB7-E397-ED5BB659FC8D}"/>
              </a:ext>
            </a:extLst>
          </p:cNvPr>
          <p:cNvSpPr txBox="1">
            <a:spLocks/>
          </p:cNvSpPr>
          <p:nvPr/>
        </p:nvSpPr>
        <p:spPr>
          <a:xfrm>
            <a:off x="515939" y="1685614"/>
            <a:ext cx="5783262" cy="44740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2100" indent="-292100" eaLnBrk="0" fontAlgn="base" hangingPunct="0">
              <a:lnSpc>
                <a:spcPct val="150000"/>
              </a:lnSpc>
              <a:spcBef>
                <a:spcPct val="35000"/>
              </a:spcBef>
              <a:spcAft>
                <a:spcPct val="0"/>
              </a:spcAft>
              <a:buBlip>
                <a:blip r:embed="rId3"/>
              </a:buBlip>
              <a:defRPr/>
            </a:pPr>
            <a:r>
              <a:rPr lang="en-US" altLang="en-US" sz="2300">
                <a:solidFill>
                  <a:srgbClr val="143880"/>
                </a:solidFill>
              </a:rPr>
              <a:t>Dress for the position </a:t>
            </a:r>
            <a:r>
              <a:rPr lang="en-US" altLang="en-US" sz="2300" u="sng">
                <a:solidFill>
                  <a:srgbClr val="143880"/>
                </a:solidFill>
              </a:rPr>
              <a:t>you want</a:t>
            </a:r>
            <a:r>
              <a:rPr lang="en-US" altLang="en-US" sz="2300">
                <a:solidFill>
                  <a:srgbClr val="143880"/>
                </a:solidFill>
              </a:rPr>
              <a:t>, not the one you have</a:t>
            </a:r>
          </a:p>
          <a:p>
            <a:pPr marL="292100" indent="-292100" eaLnBrk="0" fontAlgn="base" hangingPunct="0">
              <a:lnSpc>
                <a:spcPct val="150000"/>
              </a:lnSpc>
              <a:spcBef>
                <a:spcPct val="35000"/>
              </a:spcBef>
              <a:spcAft>
                <a:spcPct val="0"/>
              </a:spcAft>
              <a:buBlip>
                <a:blip r:embed="rId3"/>
              </a:buBlip>
              <a:defRPr/>
            </a:pPr>
            <a:r>
              <a:rPr lang="en-US" altLang="en-US" sz="2300">
                <a:solidFill>
                  <a:srgbClr val="143880"/>
                </a:solidFill>
              </a:rPr>
              <a:t>Always be ready to </a:t>
            </a:r>
            <a:r>
              <a:rPr lang="en-US" altLang="en-US" sz="2300" b="1">
                <a:solidFill>
                  <a:srgbClr val="143880"/>
                </a:solidFill>
              </a:rPr>
              <a:t>meet your boss’s boss</a:t>
            </a:r>
          </a:p>
          <a:p>
            <a:pPr marL="292100" indent="-292100" eaLnBrk="0" fontAlgn="base" hangingPunct="0">
              <a:lnSpc>
                <a:spcPct val="150000"/>
              </a:lnSpc>
              <a:spcBef>
                <a:spcPct val="35000"/>
              </a:spcBef>
              <a:spcAft>
                <a:spcPct val="0"/>
              </a:spcAft>
              <a:buBlip>
                <a:blip r:embed="rId3"/>
              </a:buBlip>
              <a:defRPr/>
            </a:pPr>
            <a:r>
              <a:rPr lang="en-US" altLang="en-US" sz="2300">
                <a:solidFill>
                  <a:srgbClr val="143880"/>
                </a:solidFill>
              </a:rPr>
              <a:t>Finishing touches make the difference; </a:t>
            </a:r>
            <a:r>
              <a:rPr lang="en-US" altLang="en-US" sz="2300" u="sng">
                <a:solidFill>
                  <a:srgbClr val="143880"/>
                </a:solidFill>
              </a:rPr>
              <a:t>pay attention to the details</a:t>
            </a:r>
          </a:p>
          <a:p>
            <a:pPr marL="292100" indent="-292100" eaLnBrk="0" fontAlgn="base" hangingPunct="0">
              <a:lnSpc>
                <a:spcPct val="150000"/>
              </a:lnSpc>
              <a:spcBef>
                <a:spcPct val="35000"/>
              </a:spcBef>
              <a:spcAft>
                <a:spcPct val="0"/>
              </a:spcAft>
              <a:buBlip>
                <a:blip r:embed="rId3"/>
              </a:buBlip>
              <a:defRPr/>
            </a:pPr>
            <a:r>
              <a:rPr lang="en-US" altLang="en-US" sz="2300">
                <a:solidFill>
                  <a:srgbClr val="143880"/>
                </a:solidFill>
              </a:rPr>
              <a:t>Never underestimate the power of first impressions</a:t>
            </a:r>
          </a:p>
        </p:txBody>
      </p:sp>
      <p:sp>
        <p:nvSpPr>
          <p:cNvPr id="5" name="Title 5">
            <a:extLst>
              <a:ext uri="{FF2B5EF4-FFF2-40B4-BE49-F238E27FC236}">
                <a16:creationId xmlns:a16="http://schemas.microsoft.com/office/drawing/2014/main" id="{3B23B47B-3036-948C-39FB-36BB659DD296}"/>
              </a:ext>
            </a:extLst>
          </p:cNvPr>
          <p:cNvSpPr>
            <a:spLocks noGrp="1"/>
          </p:cNvSpPr>
          <p:nvPr>
            <p:ph type="title"/>
          </p:nvPr>
        </p:nvSpPr>
        <p:spPr>
          <a:xfrm>
            <a:off x="515938" y="698333"/>
            <a:ext cx="7559675" cy="823912"/>
          </a:xfrm>
        </p:spPr>
        <p:txBody>
          <a:bodyPr/>
          <a:lstStyle/>
          <a:p>
            <a:r>
              <a:rPr lang="en-US" b="1">
                <a:solidFill>
                  <a:srgbClr val="143880"/>
                </a:solidFill>
              </a:rPr>
              <a:t>Putting It All Together</a:t>
            </a:r>
          </a:p>
        </p:txBody>
      </p:sp>
    </p:spTree>
    <p:extLst>
      <p:ext uri="{BB962C8B-B14F-4D97-AF65-F5344CB8AC3E}">
        <p14:creationId xmlns:p14="http://schemas.microsoft.com/office/powerpoint/2010/main" val="49273882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AE2550-06BB-A302-291C-B4C9ED6579F4}"/>
              </a:ext>
            </a:extLst>
          </p:cNvPr>
          <p:cNvSpPr>
            <a:spLocks noGrp="1"/>
          </p:cNvSpPr>
          <p:nvPr>
            <p:ph type="dt" sz="half" idx="10"/>
          </p:nvPr>
        </p:nvSpPr>
        <p:spPr/>
        <p:txBody>
          <a:bodyPr/>
          <a:lstStyle/>
          <a:p>
            <a:fld id="{3CF51D3E-B298-9244-B252-8D68BC51FA69}" type="datetime1">
              <a:rPr lang="en-US" smtClean="0"/>
              <a:t>11/9/2025</a:t>
            </a:fld>
            <a:endParaRPr lang="en-US"/>
          </a:p>
        </p:txBody>
      </p:sp>
      <p:sp>
        <p:nvSpPr>
          <p:cNvPr id="5" name="Footer Placeholder 4">
            <a:extLst>
              <a:ext uri="{FF2B5EF4-FFF2-40B4-BE49-F238E27FC236}">
                <a16:creationId xmlns:a16="http://schemas.microsoft.com/office/drawing/2014/main" id="{A8DB7866-8C3B-8161-71D3-2026924AD62B}"/>
              </a:ext>
            </a:extLst>
          </p:cNvPr>
          <p:cNvSpPr>
            <a:spLocks noGrp="1"/>
          </p:cNvSpPr>
          <p:nvPr>
            <p:ph type="ftr" sz="quarter" idx="11"/>
          </p:nvPr>
        </p:nvSpPr>
        <p:spPr/>
        <p:txBody>
          <a:bodyPr/>
          <a:lstStyle/>
          <a:p>
            <a:r>
              <a:rPr lang="en-US"/>
              <a:t>Presentation Title Goes Here</a:t>
            </a:r>
          </a:p>
        </p:txBody>
      </p:sp>
      <p:sp>
        <p:nvSpPr>
          <p:cNvPr id="6" name="Slide Number Placeholder 5">
            <a:extLst>
              <a:ext uri="{FF2B5EF4-FFF2-40B4-BE49-F238E27FC236}">
                <a16:creationId xmlns:a16="http://schemas.microsoft.com/office/drawing/2014/main" id="{98523823-B171-933F-6A41-28A5DD90BCF0}"/>
              </a:ext>
            </a:extLst>
          </p:cNvPr>
          <p:cNvSpPr>
            <a:spLocks noGrp="1"/>
          </p:cNvSpPr>
          <p:nvPr>
            <p:ph type="sldNum" sz="quarter" idx="12"/>
          </p:nvPr>
        </p:nvSpPr>
        <p:spPr/>
        <p:txBody>
          <a:bodyPr/>
          <a:lstStyle/>
          <a:p>
            <a:fld id="{4012DB8D-6E7F-9843-9C27-52A8791B5DBB}" type="slidenum">
              <a:rPr lang="en-US" smtClean="0"/>
              <a:t>21</a:t>
            </a:fld>
            <a:endParaRPr lang="en-US"/>
          </a:p>
        </p:txBody>
      </p:sp>
      <p:sp>
        <p:nvSpPr>
          <p:cNvPr id="10" name="TextBox 9">
            <a:extLst>
              <a:ext uri="{FF2B5EF4-FFF2-40B4-BE49-F238E27FC236}">
                <a16:creationId xmlns:a16="http://schemas.microsoft.com/office/drawing/2014/main" id="{9B6E2819-F717-07C2-5F48-A2E3BCCF67A7}"/>
              </a:ext>
            </a:extLst>
          </p:cNvPr>
          <p:cNvSpPr txBox="1"/>
          <p:nvPr/>
        </p:nvSpPr>
        <p:spPr>
          <a:xfrm>
            <a:off x="2641598" y="2551837"/>
            <a:ext cx="6908801" cy="1661993"/>
          </a:xfrm>
          <a:prstGeom prst="rect">
            <a:avLst/>
          </a:prstGeom>
          <a:noFill/>
        </p:spPr>
        <p:txBody>
          <a:bodyPr wrap="square" rtlCol="0">
            <a:spAutoFit/>
          </a:bodyPr>
          <a:lstStyle/>
          <a:p>
            <a:pPr algn="ctr"/>
            <a:r>
              <a:rPr lang="en-US" sz="5400" b="1">
                <a:solidFill>
                  <a:srgbClr val="143880"/>
                </a:solidFill>
              </a:rPr>
              <a:t>Personal Grooming</a:t>
            </a:r>
          </a:p>
          <a:p>
            <a:pPr algn="ctr"/>
            <a:r>
              <a:rPr lang="ar-EG" sz="4400">
                <a:solidFill>
                  <a:srgbClr val="143880"/>
                </a:solidFill>
              </a:rPr>
              <a:t>العناية الشخصية</a:t>
            </a:r>
            <a:endParaRPr lang="en-US" sz="4400">
              <a:solidFill>
                <a:srgbClr val="143880"/>
              </a:solidFill>
            </a:endParaRPr>
          </a:p>
        </p:txBody>
      </p:sp>
    </p:spTree>
    <p:extLst>
      <p:ext uri="{BB962C8B-B14F-4D97-AF65-F5344CB8AC3E}">
        <p14:creationId xmlns:p14="http://schemas.microsoft.com/office/powerpoint/2010/main" val="393213101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AE2550-06BB-A302-291C-B4C9ED6579F4}"/>
              </a:ext>
            </a:extLst>
          </p:cNvPr>
          <p:cNvSpPr>
            <a:spLocks noGrp="1"/>
          </p:cNvSpPr>
          <p:nvPr>
            <p:ph type="dt" sz="half" idx="10"/>
          </p:nvPr>
        </p:nvSpPr>
        <p:spPr/>
        <p:txBody>
          <a:bodyPr/>
          <a:lstStyle/>
          <a:p>
            <a:fld id="{3CF51D3E-B298-9244-B252-8D68BC51FA69}" type="datetime1">
              <a:rPr lang="en-US" smtClean="0"/>
              <a:t>11/9/2025</a:t>
            </a:fld>
            <a:endParaRPr lang="en-US"/>
          </a:p>
        </p:txBody>
      </p:sp>
      <p:sp>
        <p:nvSpPr>
          <p:cNvPr id="5" name="Footer Placeholder 4">
            <a:extLst>
              <a:ext uri="{FF2B5EF4-FFF2-40B4-BE49-F238E27FC236}">
                <a16:creationId xmlns:a16="http://schemas.microsoft.com/office/drawing/2014/main" id="{A8DB7866-8C3B-8161-71D3-2026924AD62B}"/>
              </a:ext>
            </a:extLst>
          </p:cNvPr>
          <p:cNvSpPr>
            <a:spLocks noGrp="1"/>
          </p:cNvSpPr>
          <p:nvPr>
            <p:ph type="ftr" sz="quarter" idx="11"/>
          </p:nvPr>
        </p:nvSpPr>
        <p:spPr/>
        <p:txBody>
          <a:bodyPr/>
          <a:lstStyle/>
          <a:p>
            <a:r>
              <a:rPr lang="en-US"/>
              <a:t>Presentation Title Goes Here</a:t>
            </a:r>
          </a:p>
        </p:txBody>
      </p:sp>
      <p:sp>
        <p:nvSpPr>
          <p:cNvPr id="6" name="Slide Number Placeholder 5">
            <a:extLst>
              <a:ext uri="{FF2B5EF4-FFF2-40B4-BE49-F238E27FC236}">
                <a16:creationId xmlns:a16="http://schemas.microsoft.com/office/drawing/2014/main" id="{98523823-B171-933F-6A41-28A5DD90BCF0}"/>
              </a:ext>
            </a:extLst>
          </p:cNvPr>
          <p:cNvSpPr>
            <a:spLocks noGrp="1"/>
          </p:cNvSpPr>
          <p:nvPr>
            <p:ph type="sldNum" sz="quarter" idx="12"/>
          </p:nvPr>
        </p:nvSpPr>
        <p:spPr/>
        <p:txBody>
          <a:bodyPr/>
          <a:lstStyle/>
          <a:p>
            <a:fld id="{4012DB8D-6E7F-9843-9C27-52A8791B5DBB}" type="slidenum">
              <a:rPr lang="en-US" smtClean="0"/>
              <a:t>22</a:t>
            </a:fld>
            <a:endParaRPr lang="en-US"/>
          </a:p>
        </p:txBody>
      </p:sp>
      <p:pic>
        <p:nvPicPr>
          <p:cNvPr id="2" name="Online Media 1" title="Why Appearance Matters &amp; Dressing For Success | Marcus Business Learning Center Lesson">
            <a:hlinkClick r:id="" action="ppaction://media"/>
            <a:extLst>
              <a:ext uri="{FF2B5EF4-FFF2-40B4-BE49-F238E27FC236}">
                <a16:creationId xmlns:a16="http://schemas.microsoft.com/office/drawing/2014/main" id="{E15ECE24-8DA0-05A5-89F3-A9A67CFD1F71}"/>
              </a:ext>
            </a:extLst>
          </p:cNvPr>
          <p:cNvPicPr>
            <a:picLocks noRot="1" noChangeAspect="1"/>
          </p:cNvPicPr>
          <p:nvPr>
            <a:videoFile r:link="rId1"/>
          </p:nvPr>
        </p:nvPicPr>
        <p:blipFill>
          <a:blip r:embed="rId3"/>
          <a:stretch>
            <a:fillRect/>
          </a:stretch>
        </p:blipFill>
        <p:spPr>
          <a:xfrm>
            <a:off x="1459811" y="1156876"/>
            <a:ext cx="9309100" cy="5259642"/>
          </a:xfrm>
          <a:prstGeom prst="rect">
            <a:avLst/>
          </a:prstGeom>
        </p:spPr>
      </p:pic>
    </p:spTree>
    <p:extLst>
      <p:ext uri="{BB962C8B-B14F-4D97-AF65-F5344CB8AC3E}">
        <p14:creationId xmlns:p14="http://schemas.microsoft.com/office/powerpoint/2010/main" val="336463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93AE764-6FCE-C5D2-C0D8-6D09F87C7446}"/>
              </a:ext>
            </a:extLst>
          </p:cNvPr>
          <p:cNvGrpSpPr/>
          <p:nvPr/>
        </p:nvGrpSpPr>
        <p:grpSpPr>
          <a:xfrm>
            <a:off x="5174585" y="1685614"/>
            <a:ext cx="6947508" cy="4749801"/>
            <a:chOff x="2400300" y="1922731"/>
            <a:chExt cx="6345711" cy="4338370"/>
          </a:xfrm>
        </p:grpSpPr>
        <p:pic>
          <p:nvPicPr>
            <p:cNvPr id="24578" name="Picture 2" descr="Personal Grooming PPT Slide 3">
              <a:extLst>
                <a:ext uri="{FF2B5EF4-FFF2-40B4-BE49-F238E27FC236}">
                  <a16:creationId xmlns:a16="http://schemas.microsoft.com/office/drawing/2014/main" id="{9A2947B0-74C9-F91B-CE6D-F7AC75E5F9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29" t="8812" r="10761" b="11279"/>
            <a:stretch/>
          </p:blipFill>
          <p:spPr bwMode="auto">
            <a:xfrm>
              <a:off x="3113322" y="1922731"/>
              <a:ext cx="5632689" cy="43383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A5541A-4A98-1745-2184-5265171A3B59}"/>
                </a:ext>
              </a:extLst>
            </p:cNvPr>
            <p:cNvSpPr/>
            <p:nvPr/>
          </p:nvSpPr>
          <p:spPr>
            <a:xfrm>
              <a:off x="2400300" y="1922731"/>
              <a:ext cx="1866900" cy="3124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b="1">
                <a:latin typeface="+mn-lt"/>
                <a:cs typeface="Times New Roman" panose="02020603050405020304" pitchFamily="18" charset="0"/>
              </a:rPr>
              <a:t>Personal Grooming</a:t>
            </a:r>
          </a:p>
        </p:txBody>
      </p:sp>
      <p:sp>
        <p:nvSpPr>
          <p:cNvPr id="8" name="Text Placeholder 7"/>
          <p:cNvSpPr>
            <a:spLocks noGrp="1"/>
          </p:cNvSpPr>
          <p:nvPr>
            <p:ph type="body" sz="quarter" idx="14"/>
          </p:nvPr>
        </p:nvSpPr>
        <p:spPr>
          <a:xfrm>
            <a:off x="515939" y="1685614"/>
            <a:ext cx="5262561" cy="4236936"/>
          </a:xfrm>
        </p:spPr>
        <p:txBody>
          <a:bodyPr>
            <a:normAutofit/>
          </a:bodyPr>
          <a:lstStyle/>
          <a:p>
            <a:pPr marL="287338" marR="0" lvl="0" indent="-287338" algn="l" defTabSz="914400" rtl="0" eaLnBrk="0" fontAlgn="base" latinLnBrk="0" hangingPunct="0">
              <a:lnSpc>
                <a:spcPct val="150000"/>
              </a:lnSpc>
              <a:spcBef>
                <a:spcPct val="35000"/>
              </a:spcBef>
              <a:spcAft>
                <a:spcPct val="0"/>
              </a:spcAft>
              <a:buClrTx/>
              <a:buSzTx/>
              <a:buBlip>
                <a:blip r:embed="rId3"/>
              </a:buBlip>
              <a:tabLst/>
              <a:defRPr/>
            </a:pPr>
            <a:r>
              <a:rPr lang="en-US" sz="2400">
                <a:solidFill>
                  <a:srgbClr val="143880"/>
                </a:solidFill>
              </a:rPr>
              <a:t>Grooming refers to the </a:t>
            </a:r>
            <a:r>
              <a:rPr lang="en-US" sz="2400" u="sng">
                <a:solidFill>
                  <a:srgbClr val="143880"/>
                </a:solidFill>
              </a:rPr>
              <a:t>practices and habits</a:t>
            </a:r>
            <a:r>
              <a:rPr lang="en-US" sz="2400">
                <a:solidFill>
                  <a:srgbClr val="143880"/>
                </a:solidFill>
              </a:rPr>
              <a:t> that help individuals maintain a clean and presentable appearance.</a:t>
            </a:r>
            <a:endParaRPr lang="en-US" altLang="en-US" sz="2400">
              <a:solidFill>
                <a:srgbClr val="143880"/>
              </a:solidFill>
            </a:endParaRPr>
          </a:p>
        </p:txBody>
      </p:sp>
    </p:spTree>
    <p:extLst>
      <p:ext uri="{BB962C8B-B14F-4D97-AF65-F5344CB8AC3E}">
        <p14:creationId xmlns:p14="http://schemas.microsoft.com/office/powerpoint/2010/main" val="267749273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latin typeface="+mn-lt"/>
                <a:cs typeface="Times New Roman" panose="02020603050405020304" pitchFamily="18" charset="0"/>
              </a:rPr>
              <a:t>Personal Grooming</a:t>
            </a:r>
            <a:br>
              <a:rPr lang="en-US" b="1">
                <a:latin typeface="+mn-lt"/>
                <a:cs typeface="Times New Roman" panose="02020603050405020304" pitchFamily="18" charset="0"/>
              </a:rPr>
            </a:br>
            <a:r>
              <a:rPr lang="en-US">
                <a:solidFill>
                  <a:srgbClr val="FF0000"/>
                </a:solidFill>
                <a:latin typeface="+mn-lt"/>
                <a:cs typeface="Times New Roman" panose="02020603050405020304" pitchFamily="18" charset="0"/>
              </a:rPr>
              <a:t>Men</a:t>
            </a:r>
            <a:endParaRPr lang="en-US" b="1">
              <a:latin typeface="+mn-lt"/>
              <a:cs typeface="Times New Roman" panose="02020603050405020304" pitchFamily="18" charset="0"/>
            </a:endParaRPr>
          </a:p>
        </p:txBody>
      </p:sp>
      <p:grpSp>
        <p:nvGrpSpPr>
          <p:cNvPr id="29" name="Group 28">
            <a:extLst>
              <a:ext uri="{FF2B5EF4-FFF2-40B4-BE49-F238E27FC236}">
                <a16:creationId xmlns:a16="http://schemas.microsoft.com/office/drawing/2014/main" id="{65E01CF2-EE17-093D-DB76-EE3316ACC06C}"/>
              </a:ext>
            </a:extLst>
          </p:cNvPr>
          <p:cNvGrpSpPr/>
          <p:nvPr/>
        </p:nvGrpSpPr>
        <p:grpSpPr>
          <a:xfrm>
            <a:off x="1087724" y="1417973"/>
            <a:ext cx="10005921" cy="4985508"/>
            <a:chOff x="1087724" y="1417973"/>
            <a:chExt cx="10005921" cy="4985508"/>
          </a:xfrm>
        </p:grpSpPr>
        <p:pic>
          <p:nvPicPr>
            <p:cNvPr id="3" name="Picture 2">
              <a:extLst>
                <a:ext uri="{FF2B5EF4-FFF2-40B4-BE49-F238E27FC236}">
                  <a16:creationId xmlns:a16="http://schemas.microsoft.com/office/drawing/2014/main" id="{9D0E398E-89C6-AF40-6EE7-9B98C77B0ED5}"/>
                </a:ext>
              </a:extLst>
            </p:cNvPr>
            <p:cNvPicPr>
              <a:picLocks noChangeAspect="1"/>
            </p:cNvPicPr>
            <p:nvPr/>
          </p:nvPicPr>
          <p:blipFill>
            <a:blip r:embed="rId2"/>
            <a:srcRect t="16030"/>
            <a:stretch/>
          </p:blipFill>
          <p:spPr>
            <a:xfrm>
              <a:off x="1556118" y="1563460"/>
              <a:ext cx="9079764" cy="4230344"/>
            </a:xfrm>
            <a:prstGeom prst="rect">
              <a:avLst/>
            </a:prstGeom>
          </p:spPr>
        </p:pic>
        <p:sp>
          <p:nvSpPr>
            <p:cNvPr id="14" name="Rectangle: Rounded Corners 13">
              <a:extLst>
                <a:ext uri="{FF2B5EF4-FFF2-40B4-BE49-F238E27FC236}">
                  <a16:creationId xmlns:a16="http://schemas.microsoft.com/office/drawing/2014/main" id="{B7FDC457-D614-B826-077C-7A1F9B0452B0}"/>
                </a:ext>
              </a:extLst>
            </p:cNvPr>
            <p:cNvSpPr/>
            <p:nvPr/>
          </p:nvSpPr>
          <p:spPr>
            <a:xfrm>
              <a:off x="1087724" y="2025607"/>
              <a:ext cx="2468880" cy="138743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a:solidFill>
                    <a:srgbClr val="143880"/>
                  </a:solidFill>
                </a:rPr>
                <a:t>Facial Hair</a:t>
              </a:r>
            </a:p>
            <a:p>
              <a:pPr marL="117475" indent="-117475">
                <a:buFont typeface="Wingdings" panose="05000000000000000000" pitchFamily="2" charset="2"/>
                <a:buChar char="§"/>
              </a:pPr>
              <a:r>
                <a:rPr lang="en-US" sz="1600">
                  <a:solidFill>
                    <a:srgbClr val="143880"/>
                  </a:solidFill>
                </a:rPr>
                <a:t>Regular shaving</a:t>
              </a:r>
            </a:p>
            <a:p>
              <a:pPr marL="117475" indent="-117475">
                <a:buFont typeface="Wingdings" panose="05000000000000000000" pitchFamily="2" charset="2"/>
                <a:buChar char="§"/>
              </a:pPr>
              <a:r>
                <a:rPr lang="en-US" sz="1600">
                  <a:solidFill>
                    <a:srgbClr val="143880"/>
                  </a:solidFill>
                </a:rPr>
                <a:t>Well-groomed beard and moustache</a:t>
              </a:r>
            </a:p>
          </p:txBody>
        </p:sp>
        <p:sp>
          <p:nvSpPr>
            <p:cNvPr id="15" name="Rectangle: Rounded Corners 14">
              <a:extLst>
                <a:ext uri="{FF2B5EF4-FFF2-40B4-BE49-F238E27FC236}">
                  <a16:creationId xmlns:a16="http://schemas.microsoft.com/office/drawing/2014/main" id="{86DE0612-3946-06E7-FDF3-25EFF4112856}"/>
                </a:ext>
              </a:extLst>
            </p:cNvPr>
            <p:cNvSpPr/>
            <p:nvPr/>
          </p:nvSpPr>
          <p:spPr>
            <a:xfrm>
              <a:off x="1369160" y="4338324"/>
              <a:ext cx="2468880" cy="138743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a:solidFill>
                    <a:srgbClr val="143880"/>
                  </a:solidFill>
                </a:rPr>
                <a:t>Nails</a:t>
              </a:r>
            </a:p>
            <a:p>
              <a:pPr marL="117475" indent="-117475">
                <a:buFont typeface="Wingdings" panose="05000000000000000000" pitchFamily="2" charset="2"/>
                <a:buChar char="§"/>
              </a:pPr>
              <a:r>
                <a:rPr lang="en-US" sz="1600">
                  <a:solidFill>
                    <a:srgbClr val="143880"/>
                  </a:solidFill>
                </a:rPr>
                <a:t>Clean and dirt-free</a:t>
              </a:r>
            </a:p>
            <a:p>
              <a:pPr marL="117475" indent="-117475">
                <a:buFont typeface="Wingdings" panose="05000000000000000000" pitchFamily="2" charset="2"/>
                <a:buChar char="§"/>
              </a:pPr>
              <a:r>
                <a:rPr lang="en-US" sz="1600">
                  <a:solidFill>
                    <a:srgbClr val="143880"/>
                  </a:solidFill>
                </a:rPr>
                <a:t>Neatly trimmed</a:t>
              </a:r>
            </a:p>
          </p:txBody>
        </p:sp>
        <p:sp>
          <p:nvSpPr>
            <p:cNvPr id="16" name="Rectangle: Rounded Corners 15">
              <a:extLst>
                <a:ext uri="{FF2B5EF4-FFF2-40B4-BE49-F238E27FC236}">
                  <a16:creationId xmlns:a16="http://schemas.microsoft.com/office/drawing/2014/main" id="{C18E9070-40D4-6DF2-D47C-6F7D07304076}"/>
                </a:ext>
              </a:extLst>
            </p:cNvPr>
            <p:cNvSpPr/>
            <p:nvPr/>
          </p:nvSpPr>
          <p:spPr>
            <a:xfrm>
              <a:off x="8624765" y="1563460"/>
              <a:ext cx="2468880" cy="138743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a:solidFill>
                    <a:srgbClr val="143880"/>
                  </a:solidFill>
                </a:rPr>
                <a:t>Hair Care</a:t>
              </a:r>
            </a:p>
            <a:p>
              <a:pPr marL="117475" indent="-117475">
                <a:buFont typeface="Wingdings" panose="05000000000000000000" pitchFamily="2" charset="2"/>
                <a:buChar char="§"/>
              </a:pPr>
              <a:r>
                <a:rPr lang="en-US" sz="1600">
                  <a:solidFill>
                    <a:srgbClr val="143880"/>
                  </a:solidFill>
                </a:rPr>
                <a:t>Regularly washed</a:t>
              </a:r>
            </a:p>
            <a:p>
              <a:pPr marL="117475" indent="-117475">
                <a:buFont typeface="Wingdings" panose="05000000000000000000" pitchFamily="2" charset="2"/>
                <a:buChar char="§"/>
              </a:pPr>
              <a:r>
                <a:rPr lang="en-US" sz="1600">
                  <a:solidFill>
                    <a:srgbClr val="143880"/>
                  </a:solidFill>
                </a:rPr>
                <a:t>Well maintained and styled</a:t>
              </a:r>
            </a:p>
          </p:txBody>
        </p:sp>
        <p:sp>
          <p:nvSpPr>
            <p:cNvPr id="17" name="Rectangle: Rounded Corners 16">
              <a:extLst>
                <a:ext uri="{FF2B5EF4-FFF2-40B4-BE49-F238E27FC236}">
                  <a16:creationId xmlns:a16="http://schemas.microsoft.com/office/drawing/2014/main" id="{892F33BE-577F-7196-0F02-098C33459778}"/>
                </a:ext>
              </a:extLst>
            </p:cNvPr>
            <p:cNvSpPr/>
            <p:nvPr/>
          </p:nvSpPr>
          <p:spPr>
            <a:xfrm>
              <a:off x="8624765" y="3211020"/>
              <a:ext cx="2468880" cy="157259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a:solidFill>
                    <a:srgbClr val="143880"/>
                  </a:solidFill>
                </a:rPr>
                <a:t>Oral Hygiene</a:t>
              </a:r>
            </a:p>
            <a:p>
              <a:pPr marL="117475" indent="-117475">
                <a:buFont typeface="Wingdings" panose="05000000000000000000" pitchFamily="2" charset="2"/>
                <a:buChar char="§"/>
              </a:pPr>
              <a:r>
                <a:rPr lang="en-US" sz="1600">
                  <a:solidFill>
                    <a:srgbClr val="143880"/>
                  </a:solidFill>
                </a:rPr>
                <a:t>Regular brushing and flossing</a:t>
              </a:r>
            </a:p>
            <a:p>
              <a:pPr marL="117475" indent="-117475">
                <a:buFont typeface="Wingdings" panose="05000000000000000000" pitchFamily="2" charset="2"/>
                <a:buChar char="§"/>
              </a:pPr>
              <a:r>
                <a:rPr lang="en-US" sz="1600">
                  <a:solidFill>
                    <a:srgbClr val="143880"/>
                  </a:solidFill>
                </a:rPr>
                <a:t>Mouthwash or rinse after smoking</a:t>
              </a:r>
            </a:p>
          </p:txBody>
        </p:sp>
        <p:cxnSp>
          <p:nvCxnSpPr>
            <p:cNvPr id="22" name="Straight Arrow Connector 21">
              <a:extLst>
                <a:ext uri="{FF2B5EF4-FFF2-40B4-BE49-F238E27FC236}">
                  <a16:creationId xmlns:a16="http://schemas.microsoft.com/office/drawing/2014/main" id="{7CC07E4E-115F-5D73-449D-3913CBC544E5}"/>
                </a:ext>
              </a:extLst>
            </p:cNvPr>
            <p:cNvCxnSpPr>
              <a:cxnSpLocks/>
            </p:cNvCxnSpPr>
            <p:nvPr/>
          </p:nvCxnSpPr>
          <p:spPr>
            <a:xfrm flipH="1" flipV="1">
              <a:off x="6464595" y="3429000"/>
              <a:ext cx="1309285" cy="1725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47D4F41-EB56-8B28-7119-88B7DE8A50C4}"/>
                </a:ext>
              </a:extLst>
            </p:cNvPr>
            <p:cNvSpPr/>
            <p:nvPr/>
          </p:nvSpPr>
          <p:spPr>
            <a:xfrm>
              <a:off x="2945219" y="1417973"/>
              <a:ext cx="5560829" cy="3786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143880"/>
                </a:solidFill>
              </a:endParaRPr>
            </a:p>
          </p:txBody>
        </p:sp>
        <p:sp>
          <p:nvSpPr>
            <p:cNvPr id="25" name="Rectangle: Rounded Corners 24">
              <a:extLst>
                <a:ext uri="{FF2B5EF4-FFF2-40B4-BE49-F238E27FC236}">
                  <a16:creationId xmlns:a16="http://schemas.microsoft.com/office/drawing/2014/main" id="{854FF0CB-320E-B2FC-6A89-6D7959FD4996}"/>
                </a:ext>
              </a:extLst>
            </p:cNvPr>
            <p:cNvSpPr/>
            <p:nvPr/>
          </p:nvSpPr>
          <p:spPr>
            <a:xfrm>
              <a:off x="6539440" y="5016049"/>
              <a:ext cx="2468880" cy="138743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a:solidFill>
                    <a:srgbClr val="143880"/>
                  </a:solidFill>
                </a:rPr>
                <a:t>Personal Hygiene</a:t>
              </a:r>
            </a:p>
            <a:p>
              <a:pPr marL="117475" indent="-117475">
                <a:buFont typeface="Wingdings" panose="05000000000000000000" pitchFamily="2" charset="2"/>
                <a:buChar char="§"/>
              </a:pPr>
              <a:r>
                <a:rPr lang="en-US" sz="1600">
                  <a:solidFill>
                    <a:srgbClr val="143880"/>
                  </a:solidFill>
                </a:rPr>
                <a:t>Body odor</a:t>
              </a:r>
            </a:p>
            <a:p>
              <a:pPr marL="117475" indent="-117475">
                <a:buFont typeface="Wingdings" panose="05000000000000000000" pitchFamily="2" charset="2"/>
                <a:buChar char="§"/>
              </a:pPr>
              <a:r>
                <a:rPr lang="en-US" sz="1600">
                  <a:solidFill>
                    <a:srgbClr val="143880"/>
                  </a:solidFill>
                </a:rPr>
                <a:t>Using deodorants and light perfumes</a:t>
              </a:r>
            </a:p>
          </p:txBody>
        </p:sp>
      </p:grpSp>
    </p:spTree>
    <p:extLst>
      <p:ext uri="{BB962C8B-B14F-4D97-AF65-F5344CB8AC3E}">
        <p14:creationId xmlns:p14="http://schemas.microsoft.com/office/powerpoint/2010/main" val="359969620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40,000+ Formal Attire Women Pictures">
            <a:extLst>
              <a:ext uri="{FF2B5EF4-FFF2-40B4-BE49-F238E27FC236}">
                <a16:creationId xmlns:a16="http://schemas.microsoft.com/office/drawing/2014/main" id="{C1D014C8-44AE-9A99-EA9B-BA6A031E4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985723"/>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b="1">
                <a:latin typeface="+mn-lt"/>
                <a:cs typeface="Times New Roman" panose="02020603050405020304" pitchFamily="18" charset="0"/>
              </a:rPr>
              <a:t>Personal Grooming</a:t>
            </a:r>
            <a:br>
              <a:rPr lang="en-US" b="1">
                <a:latin typeface="+mn-lt"/>
                <a:cs typeface="Times New Roman" panose="02020603050405020304" pitchFamily="18" charset="0"/>
              </a:rPr>
            </a:br>
            <a:r>
              <a:rPr lang="en-US">
                <a:solidFill>
                  <a:srgbClr val="FF0000"/>
                </a:solidFill>
                <a:latin typeface="+mn-lt"/>
                <a:cs typeface="Times New Roman" panose="02020603050405020304" pitchFamily="18" charset="0"/>
              </a:rPr>
              <a:t>Women</a:t>
            </a:r>
            <a:endParaRPr lang="en-US" b="1">
              <a:latin typeface="+mn-lt"/>
              <a:cs typeface="Times New Roman" panose="02020603050405020304" pitchFamily="18" charset="0"/>
            </a:endParaRPr>
          </a:p>
        </p:txBody>
      </p:sp>
      <p:sp>
        <p:nvSpPr>
          <p:cNvPr id="3" name="Rectangle: Rounded Corners 2">
            <a:extLst>
              <a:ext uri="{FF2B5EF4-FFF2-40B4-BE49-F238E27FC236}">
                <a16:creationId xmlns:a16="http://schemas.microsoft.com/office/drawing/2014/main" id="{B7FDC457-D614-B826-077C-7A1F9B0452B0}"/>
              </a:ext>
            </a:extLst>
          </p:cNvPr>
          <p:cNvSpPr/>
          <p:nvPr/>
        </p:nvSpPr>
        <p:spPr>
          <a:xfrm>
            <a:off x="1727200" y="1832199"/>
            <a:ext cx="2368818" cy="137544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143880"/>
                </a:solidFill>
              </a:rPr>
              <a:t>Hair</a:t>
            </a:r>
            <a:endParaRPr lang="en-US" sz="1600" b="1">
              <a:solidFill>
                <a:srgbClr val="143880"/>
              </a:solidFill>
            </a:endParaRPr>
          </a:p>
        </p:txBody>
      </p:sp>
      <p:sp>
        <p:nvSpPr>
          <p:cNvPr id="5" name="Rectangle: Rounded Corners 4">
            <a:extLst>
              <a:ext uri="{FF2B5EF4-FFF2-40B4-BE49-F238E27FC236}">
                <a16:creationId xmlns:a16="http://schemas.microsoft.com/office/drawing/2014/main" id="{86DE0612-3946-06E7-FDF3-25EFF4112856}"/>
              </a:ext>
            </a:extLst>
          </p:cNvPr>
          <p:cNvSpPr/>
          <p:nvPr/>
        </p:nvSpPr>
        <p:spPr>
          <a:xfrm>
            <a:off x="1727200" y="4365341"/>
            <a:ext cx="2368818" cy="137544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143880"/>
                </a:solidFill>
              </a:rPr>
              <a:t>Nails</a:t>
            </a:r>
            <a:endParaRPr lang="en-US" sz="1600" b="1">
              <a:solidFill>
                <a:srgbClr val="143880"/>
              </a:solidFill>
            </a:endParaRPr>
          </a:p>
        </p:txBody>
      </p:sp>
      <p:sp>
        <p:nvSpPr>
          <p:cNvPr id="8" name="Rectangle: Rounded Corners 7">
            <a:extLst>
              <a:ext uri="{FF2B5EF4-FFF2-40B4-BE49-F238E27FC236}">
                <a16:creationId xmlns:a16="http://schemas.microsoft.com/office/drawing/2014/main" id="{75834252-5864-9A9F-3E9E-B94DDA055E79}"/>
              </a:ext>
            </a:extLst>
          </p:cNvPr>
          <p:cNvSpPr/>
          <p:nvPr/>
        </p:nvSpPr>
        <p:spPr>
          <a:xfrm>
            <a:off x="7660005" y="3303675"/>
            <a:ext cx="2368818" cy="137544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143880"/>
                </a:solidFill>
              </a:rPr>
              <a:t>Make-up</a:t>
            </a:r>
          </a:p>
        </p:txBody>
      </p:sp>
      <p:cxnSp>
        <p:nvCxnSpPr>
          <p:cNvPr id="7" name="Straight Arrow Connector 6">
            <a:extLst>
              <a:ext uri="{FF2B5EF4-FFF2-40B4-BE49-F238E27FC236}">
                <a16:creationId xmlns:a16="http://schemas.microsoft.com/office/drawing/2014/main" id="{EA107455-5E20-2268-B6DF-F1D672B2A645}"/>
              </a:ext>
            </a:extLst>
          </p:cNvPr>
          <p:cNvCxnSpPr/>
          <p:nvPr/>
        </p:nvCxnSpPr>
        <p:spPr>
          <a:xfrm>
            <a:off x="4096018" y="2519921"/>
            <a:ext cx="149670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1F1C0F-4DEA-B259-C92C-F9C7B74CD976}"/>
              </a:ext>
            </a:extLst>
          </p:cNvPr>
          <p:cNvCxnSpPr>
            <a:cxnSpLocks/>
          </p:cNvCxnSpPr>
          <p:nvPr/>
        </p:nvCxnSpPr>
        <p:spPr>
          <a:xfrm>
            <a:off x="4096018" y="5053063"/>
            <a:ext cx="12131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0F8B07-5A29-14C3-2092-942E4E0777EC}"/>
              </a:ext>
            </a:extLst>
          </p:cNvPr>
          <p:cNvCxnSpPr>
            <a:cxnSpLocks/>
          </p:cNvCxnSpPr>
          <p:nvPr/>
        </p:nvCxnSpPr>
        <p:spPr>
          <a:xfrm flipH="1" flipV="1">
            <a:off x="6347637" y="3148725"/>
            <a:ext cx="1312368" cy="8426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9422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AE2550-06BB-A302-291C-B4C9ED6579F4}"/>
              </a:ext>
            </a:extLst>
          </p:cNvPr>
          <p:cNvSpPr>
            <a:spLocks noGrp="1"/>
          </p:cNvSpPr>
          <p:nvPr>
            <p:ph type="dt" sz="half" idx="10"/>
          </p:nvPr>
        </p:nvSpPr>
        <p:spPr/>
        <p:txBody>
          <a:bodyPr/>
          <a:lstStyle/>
          <a:p>
            <a:fld id="{3CF51D3E-B298-9244-B252-8D68BC51FA69}" type="datetime1">
              <a:rPr lang="en-US" smtClean="0"/>
              <a:t>11/9/2025</a:t>
            </a:fld>
            <a:endParaRPr lang="en-US"/>
          </a:p>
        </p:txBody>
      </p:sp>
      <p:sp>
        <p:nvSpPr>
          <p:cNvPr id="5" name="Footer Placeholder 4">
            <a:extLst>
              <a:ext uri="{FF2B5EF4-FFF2-40B4-BE49-F238E27FC236}">
                <a16:creationId xmlns:a16="http://schemas.microsoft.com/office/drawing/2014/main" id="{A8DB7866-8C3B-8161-71D3-2026924AD62B}"/>
              </a:ext>
            </a:extLst>
          </p:cNvPr>
          <p:cNvSpPr>
            <a:spLocks noGrp="1"/>
          </p:cNvSpPr>
          <p:nvPr>
            <p:ph type="ftr" sz="quarter" idx="11"/>
          </p:nvPr>
        </p:nvSpPr>
        <p:spPr/>
        <p:txBody>
          <a:bodyPr/>
          <a:lstStyle/>
          <a:p>
            <a:r>
              <a:rPr lang="en-US"/>
              <a:t>Presentation Title Goes Here</a:t>
            </a:r>
          </a:p>
        </p:txBody>
      </p:sp>
      <p:sp>
        <p:nvSpPr>
          <p:cNvPr id="6" name="Slide Number Placeholder 5">
            <a:extLst>
              <a:ext uri="{FF2B5EF4-FFF2-40B4-BE49-F238E27FC236}">
                <a16:creationId xmlns:a16="http://schemas.microsoft.com/office/drawing/2014/main" id="{98523823-B171-933F-6A41-28A5DD90BCF0}"/>
              </a:ext>
            </a:extLst>
          </p:cNvPr>
          <p:cNvSpPr>
            <a:spLocks noGrp="1"/>
          </p:cNvSpPr>
          <p:nvPr>
            <p:ph type="sldNum" sz="quarter" idx="12"/>
          </p:nvPr>
        </p:nvSpPr>
        <p:spPr/>
        <p:txBody>
          <a:bodyPr/>
          <a:lstStyle/>
          <a:p>
            <a:fld id="{4012DB8D-6E7F-9843-9C27-52A8791B5DBB}" type="slidenum">
              <a:rPr lang="en-US" smtClean="0"/>
              <a:t>26</a:t>
            </a:fld>
            <a:endParaRPr lang="en-US"/>
          </a:p>
        </p:txBody>
      </p:sp>
      <p:sp>
        <p:nvSpPr>
          <p:cNvPr id="10" name="TextBox 9">
            <a:extLst>
              <a:ext uri="{FF2B5EF4-FFF2-40B4-BE49-F238E27FC236}">
                <a16:creationId xmlns:a16="http://schemas.microsoft.com/office/drawing/2014/main" id="{9B6E2819-F717-07C2-5F48-A2E3BCCF67A7}"/>
              </a:ext>
            </a:extLst>
          </p:cNvPr>
          <p:cNvSpPr txBox="1"/>
          <p:nvPr/>
        </p:nvSpPr>
        <p:spPr>
          <a:xfrm>
            <a:off x="2781299" y="2551837"/>
            <a:ext cx="6629400" cy="1661993"/>
          </a:xfrm>
          <a:prstGeom prst="rect">
            <a:avLst/>
          </a:prstGeom>
          <a:noFill/>
        </p:spPr>
        <p:txBody>
          <a:bodyPr wrap="square" rtlCol="0">
            <a:spAutoFit/>
          </a:bodyPr>
          <a:lstStyle/>
          <a:p>
            <a:pPr algn="ctr"/>
            <a:r>
              <a:rPr lang="en-US" sz="5400" b="1">
                <a:solidFill>
                  <a:srgbClr val="143880"/>
                </a:solidFill>
              </a:rPr>
              <a:t>Ablution Hygiene</a:t>
            </a:r>
          </a:p>
          <a:p>
            <a:pPr algn="ctr"/>
            <a:r>
              <a:rPr lang="ar-EG" sz="4400">
                <a:solidFill>
                  <a:srgbClr val="143880"/>
                </a:solidFill>
              </a:rPr>
              <a:t>الوضوء</a:t>
            </a:r>
            <a:endParaRPr lang="en-US" sz="4400">
              <a:solidFill>
                <a:srgbClr val="143880"/>
              </a:solidFill>
            </a:endParaRPr>
          </a:p>
        </p:txBody>
      </p:sp>
    </p:spTree>
    <p:extLst>
      <p:ext uri="{BB962C8B-B14F-4D97-AF65-F5344CB8AC3E}">
        <p14:creationId xmlns:p14="http://schemas.microsoft.com/office/powerpoint/2010/main" val="125828554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latin typeface="+mn-lt"/>
                <a:cs typeface="Times New Roman" panose="02020603050405020304" pitchFamily="18" charset="0"/>
              </a:rPr>
              <a:t>Ablution</a:t>
            </a:r>
            <a:br>
              <a:rPr lang="en-US" b="1">
                <a:latin typeface="+mn-lt"/>
                <a:cs typeface="Times New Roman" panose="02020603050405020304" pitchFamily="18" charset="0"/>
              </a:rPr>
            </a:br>
            <a:r>
              <a:rPr lang="en-US">
                <a:solidFill>
                  <a:srgbClr val="FF0000"/>
                </a:solidFill>
                <a:latin typeface="+mn-lt"/>
                <a:cs typeface="Times New Roman" panose="02020603050405020304" pitchFamily="18" charset="0"/>
              </a:rPr>
              <a:t>Understanding the Issue</a:t>
            </a:r>
          </a:p>
        </p:txBody>
      </p:sp>
      <p:sp>
        <p:nvSpPr>
          <p:cNvPr id="4" name="Rectangle: Rounded Corners 3">
            <a:extLst>
              <a:ext uri="{FF2B5EF4-FFF2-40B4-BE49-F238E27FC236}">
                <a16:creationId xmlns:a16="http://schemas.microsoft.com/office/drawing/2014/main" id="{31EB5AD6-6BED-6560-2105-DE885650FCC4}"/>
              </a:ext>
            </a:extLst>
          </p:cNvPr>
          <p:cNvSpPr/>
          <p:nvPr/>
        </p:nvSpPr>
        <p:spPr>
          <a:xfrm>
            <a:off x="1059180" y="2700991"/>
            <a:ext cx="2651760" cy="1371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rgbClr val="143880"/>
                </a:solidFill>
              </a:rPr>
              <a:t>Hygiene Concerns</a:t>
            </a:r>
          </a:p>
          <a:p>
            <a:pPr algn="ctr"/>
            <a:r>
              <a:rPr lang="en-US">
                <a:solidFill>
                  <a:srgbClr val="143880"/>
                </a:solidFill>
              </a:rPr>
              <a:t>Bacteria and fungi: skin diseases</a:t>
            </a:r>
          </a:p>
        </p:txBody>
      </p:sp>
      <p:sp>
        <p:nvSpPr>
          <p:cNvPr id="5" name="Rectangle: Rounded Corners 4">
            <a:extLst>
              <a:ext uri="{FF2B5EF4-FFF2-40B4-BE49-F238E27FC236}">
                <a16:creationId xmlns:a16="http://schemas.microsoft.com/office/drawing/2014/main" id="{2814D868-ED3E-0FD2-4D91-EDD550D2BDF8}"/>
              </a:ext>
            </a:extLst>
          </p:cNvPr>
          <p:cNvSpPr/>
          <p:nvPr/>
        </p:nvSpPr>
        <p:spPr>
          <a:xfrm>
            <a:off x="4770120" y="2700991"/>
            <a:ext cx="2651760" cy="1371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rgbClr val="143880"/>
                </a:solidFill>
              </a:rPr>
              <a:t>Unprofessional Environment</a:t>
            </a:r>
          </a:p>
          <a:p>
            <a:pPr algn="ctr"/>
            <a:r>
              <a:rPr lang="en-US">
                <a:solidFill>
                  <a:srgbClr val="143880"/>
                </a:solidFill>
              </a:rPr>
              <a:t>Unpleasant odors and wet areas</a:t>
            </a:r>
          </a:p>
        </p:txBody>
      </p:sp>
      <p:sp>
        <p:nvSpPr>
          <p:cNvPr id="7" name="Rectangle: Rounded Corners 6">
            <a:extLst>
              <a:ext uri="{FF2B5EF4-FFF2-40B4-BE49-F238E27FC236}">
                <a16:creationId xmlns:a16="http://schemas.microsoft.com/office/drawing/2014/main" id="{64BF5340-AB37-78BE-6A4F-9B9D75FA6C64}"/>
              </a:ext>
            </a:extLst>
          </p:cNvPr>
          <p:cNvSpPr/>
          <p:nvPr/>
        </p:nvSpPr>
        <p:spPr>
          <a:xfrm>
            <a:off x="8481060" y="2700991"/>
            <a:ext cx="2651760" cy="1371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rgbClr val="143880"/>
                </a:solidFill>
              </a:rPr>
              <a:t>Increased Maintenance Costs</a:t>
            </a:r>
          </a:p>
          <a:p>
            <a:pPr algn="ctr"/>
            <a:r>
              <a:rPr lang="en-US">
                <a:solidFill>
                  <a:srgbClr val="143880"/>
                </a:solidFill>
              </a:rPr>
              <a:t>Cleaning/replacing carpets</a:t>
            </a:r>
          </a:p>
        </p:txBody>
      </p:sp>
      <p:pic>
        <p:nvPicPr>
          <p:cNvPr id="9" name="Picture 8">
            <a:extLst>
              <a:ext uri="{FF2B5EF4-FFF2-40B4-BE49-F238E27FC236}">
                <a16:creationId xmlns:a16="http://schemas.microsoft.com/office/drawing/2014/main" id="{AD008645-8489-4498-5967-F7998B7DFF06}"/>
              </a:ext>
            </a:extLst>
          </p:cNvPr>
          <p:cNvPicPr>
            <a:picLocks noChangeAspect="1"/>
          </p:cNvPicPr>
          <p:nvPr/>
        </p:nvPicPr>
        <p:blipFill>
          <a:blip r:embed="rId2">
            <a:alphaModFix amt="50000"/>
          </a:blip>
          <a:srcRect t="25437" b="46789"/>
          <a:stretch/>
        </p:blipFill>
        <p:spPr>
          <a:xfrm>
            <a:off x="1348" y="4267868"/>
            <a:ext cx="12229409" cy="2159000"/>
          </a:xfrm>
          <a:prstGeom prst="rect">
            <a:avLst/>
          </a:prstGeom>
        </p:spPr>
      </p:pic>
      <p:sp>
        <p:nvSpPr>
          <p:cNvPr id="10" name="Text Placeholder 7">
            <a:extLst>
              <a:ext uri="{FF2B5EF4-FFF2-40B4-BE49-F238E27FC236}">
                <a16:creationId xmlns:a16="http://schemas.microsoft.com/office/drawing/2014/main" id="{97E6201A-EAF7-C11E-A625-519A2EDAB7AF}"/>
              </a:ext>
            </a:extLst>
          </p:cNvPr>
          <p:cNvSpPr txBox="1">
            <a:spLocks/>
          </p:cNvSpPr>
          <p:nvPr/>
        </p:nvSpPr>
        <p:spPr>
          <a:xfrm>
            <a:off x="515938" y="1685614"/>
            <a:ext cx="11041653" cy="42369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2100" indent="-292100">
              <a:buBlip>
                <a:blip r:embed="rId3"/>
              </a:buBlip>
            </a:pPr>
            <a:r>
              <a:rPr lang="en-US" sz="2400">
                <a:solidFill>
                  <a:srgbClr val="143880"/>
                </a:solidFill>
              </a:rPr>
              <a:t>Spilling water on floors during ablution and stepping onto carpets with wet feet can lead to:</a:t>
            </a:r>
          </a:p>
        </p:txBody>
      </p:sp>
    </p:spTree>
    <p:extLst>
      <p:ext uri="{BB962C8B-B14F-4D97-AF65-F5344CB8AC3E}">
        <p14:creationId xmlns:p14="http://schemas.microsoft.com/office/powerpoint/2010/main" val="239291769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latin typeface="+mn-lt"/>
                <a:cs typeface="Times New Roman" panose="02020603050405020304" pitchFamily="18" charset="0"/>
              </a:rPr>
              <a:t>Ablution Hygiene</a:t>
            </a:r>
            <a:endParaRPr lang="en-US">
              <a:latin typeface="+mn-lt"/>
              <a:cs typeface="Times New Roman" panose="02020603050405020304" pitchFamily="18" charset="0"/>
            </a:endParaRPr>
          </a:p>
        </p:txBody>
      </p:sp>
      <p:sp>
        <p:nvSpPr>
          <p:cNvPr id="8" name="Text Placeholder 7"/>
          <p:cNvSpPr>
            <a:spLocks noGrp="1"/>
          </p:cNvSpPr>
          <p:nvPr>
            <p:ph type="body" sz="quarter" idx="14"/>
          </p:nvPr>
        </p:nvSpPr>
        <p:spPr>
          <a:xfrm>
            <a:off x="515938" y="1685614"/>
            <a:ext cx="11041653" cy="4236936"/>
          </a:xfrm>
        </p:spPr>
        <p:txBody>
          <a:bodyPr>
            <a:noAutofit/>
          </a:bodyPr>
          <a:lstStyle/>
          <a:p>
            <a:pPr marL="287338" indent="-287338">
              <a:lnSpc>
                <a:spcPct val="150000"/>
              </a:lnSpc>
              <a:buBlip>
                <a:blip r:embed="rId3"/>
              </a:buBlip>
            </a:pPr>
            <a:r>
              <a:rPr lang="en-US" sz="2000" b="1">
                <a:solidFill>
                  <a:srgbClr val="143880"/>
                </a:solidFill>
              </a:rPr>
              <a:t>Dry hands, arms, face and head thoroughly</a:t>
            </a:r>
            <a:r>
              <a:rPr lang="en-US" sz="2000">
                <a:solidFill>
                  <a:srgbClr val="143880"/>
                </a:solidFill>
              </a:rPr>
              <a:t>: </a:t>
            </a:r>
          </a:p>
          <a:p>
            <a:pPr marL="744538" lvl="1" indent="-287338">
              <a:lnSpc>
                <a:spcPct val="150000"/>
              </a:lnSpc>
              <a:buBlip>
                <a:blip r:embed="rId3"/>
              </a:buBlip>
            </a:pPr>
            <a:r>
              <a:rPr lang="en-US" sz="2000">
                <a:solidFill>
                  <a:srgbClr val="143880"/>
                </a:solidFill>
              </a:rPr>
              <a:t>Using tissues, ensure different body parts are dried completely before stepping onto carpets to maintain hygiene.</a:t>
            </a:r>
          </a:p>
          <a:p>
            <a:pPr marL="287338" indent="-287338">
              <a:lnSpc>
                <a:spcPct val="150000"/>
              </a:lnSpc>
              <a:buBlip>
                <a:blip r:embed="rId3"/>
              </a:buBlip>
            </a:pPr>
            <a:r>
              <a:rPr lang="en-US" sz="2000" b="1">
                <a:solidFill>
                  <a:srgbClr val="143880"/>
                </a:solidFill>
              </a:rPr>
              <a:t>Wipe Down Surfaces: </a:t>
            </a:r>
          </a:p>
          <a:p>
            <a:pPr marL="744538" lvl="1" indent="-287338">
              <a:lnSpc>
                <a:spcPct val="150000"/>
              </a:lnSpc>
              <a:buBlip>
                <a:blip r:embed="rId3"/>
              </a:buBlip>
            </a:pPr>
            <a:r>
              <a:rPr lang="en-US" sz="2000">
                <a:solidFill>
                  <a:srgbClr val="143880"/>
                </a:solidFill>
              </a:rPr>
              <a:t>After ablution, use tissues to wipe any surfaces that may have gotten wet, such as sinks or countertops and ensure that used paper are disposed appropriately in bins to maintain cleanliness.</a:t>
            </a:r>
          </a:p>
          <a:p>
            <a:pPr marL="287338" indent="-287338">
              <a:lnSpc>
                <a:spcPct val="150000"/>
              </a:lnSpc>
              <a:buBlip>
                <a:blip r:embed="rId3"/>
              </a:buBlip>
            </a:pPr>
            <a:r>
              <a:rPr lang="en-US" sz="2000" b="1">
                <a:solidFill>
                  <a:srgbClr val="143880"/>
                </a:solidFill>
              </a:rPr>
              <a:t>Encourage Personal Responsibility: </a:t>
            </a:r>
          </a:p>
          <a:p>
            <a:pPr marL="744538" lvl="1" indent="-287338">
              <a:lnSpc>
                <a:spcPct val="150000"/>
              </a:lnSpc>
              <a:buBlip>
                <a:blip r:embed="rId3"/>
              </a:buBlip>
            </a:pPr>
            <a:r>
              <a:rPr lang="en-US" sz="2000">
                <a:solidFill>
                  <a:srgbClr val="143880"/>
                </a:solidFill>
              </a:rPr>
              <a:t>Remind colleagues to leave the space as they found it.</a:t>
            </a:r>
          </a:p>
          <a:p>
            <a:pPr>
              <a:buBlip>
                <a:blip r:embed="rId3"/>
              </a:buBlip>
            </a:pPr>
            <a:endParaRPr lang="en-US" sz="2000">
              <a:solidFill>
                <a:srgbClr val="143880"/>
              </a:solidFill>
            </a:endParaRPr>
          </a:p>
        </p:txBody>
      </p:sp>
      <p:grpSp>
        <p:nvGrpSpPr>
          <p:cNvPr id="4" name="Group 3">
            <a:extLst>
              <a:ext uri="{FF2B5EF4-FFF2-40B4-BE49-F238E27FC236}">
                <a16:creationId xmlns:a16="http://schemas.microsoft.com/office/drawing/2014/main" id="{FD13BC66-C7E7-2630-EBF8-EC0D41BDB4BB}"/>
              </a:ext>
            </a:extLst>
          </p:cNvPr>
          <p:cNvGrpSpPr/>
          <p:nvPr/>
        </p:nvGrpSpPr>
        <p:grpSpPr>
          <a:xfrm>
            <a:off x="7505700" y="2679700"/>
            <a:ext cx="2197100" cy="1219200"/>
            <a:chOff x="7505700" y="2679700"/>
            <a:chExt cx="2197100" cy="1219200"/>
          </a:xfrm>
        </p:grpSpPr>
        <p:pic>
          <p:nvPicPr>
            <p:cNvPr id="2050" name="Picture 2" descr="شبشب رجالى ازرق شراء في ﻿القاهرة">
              <a:extLst>
                <a:ext uri="{FF2B5EF4-FFF2-40B4-BE49-F238E27FC236}">
                  <a16:creationId xmlns:a16="http://schemas.microsoft.com/office/drawing/2014/main" id="{6D27140F-1609-8313-BBF9-3CD3F54171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77" t="14709" r="10616" b="9850"/>
            <a:stretch/>
          </p:blipFill>
          <p:spPr bwMode="auto">
            <a:xfrm>
              <a:off x="7505700" y="2679700"/>
              <a:ext cx="21971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d Mark Wrong PNG File | PNG All">
              <a:extLst>
                <a:ext uri="{FF2B5EF4-FFF2-40B4-BE49-F238E27FC236}">
                  <a16:creationId xmlns:a16="http://schemas.microsoft.com/office/drawing/2014/main" id="{E48EC562-2842-0E0A-581C-CE6612112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5613" y="2679700"/>
              <a:ext cx="1197060" cy="10333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13308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BF0A56C-EF92-AEB3-1F0E-8C6059BD37AD}"/>
              </a:ext>
            </a:extLst>
          </p:cNvPr>
          <p:cNvSpPr>
            <a:spLocks noGrp="1"/>
          </p:cNvSpPr>
          <p:nvPr>
            <p:ph type="title"/>
          </p:nvPr>
        </p:nvSpPr>
        <p:spPr/>
        <p:txBody>
          <a:bodyPr>
            <a:noAutofit/>
          </a:bodyPr>
          <a:lstStyle/>
          <a:p>
            <a:r>
              <a:rPr lang="en-US" b="1"/>
              <a:t>Your Input Matters</a:t>
            </a:r>
            <a:br>
              <a:rPr lang="en-US" b="1"/>
            </a:br>
            <a:r>
              <a:rPr lang="en-US">
                <a:solidFill>
                  <a:srgbClr val="FF0000"/>
                </a:solidFill>
              </a:rPr>
              <a:t>Suggestions Survey</a:t>
            </a:r>
          </a:p>
        </p:txBody>
      </p:sp>
      <p:sp>
        <p:nvSpPr>
          <p:cNvPr id="4" name="Date Placeholder 3">
            <a:extLst>
              <a:ext uri="{FF2B5EF4-FFF2-40B4-BE49-F238E27FC236}">
                <a16:creationId xmlns:a16="http://schemas.microsoft.com/office/drawing/2014/main" id="{1C81C964-2E8C-405C-B5DA-547C3DDF092D}"/>
              </a:ext>
            </a:extLst>
          </p:cNvPr>
          <p:cNvSpPr>
            <a:spLocks noGrp="1"/>
          </p:cNvSpPr>
          <p:nvPr>
            <p:ph type="dt" sz="half" idx="10"/>
          </p:nvPr>
        </p:nvSpPr>
        <p:spPr/>
        <p:txBody>
          <a:bodyPr/>
          <a:lstStyle/>
          <a:p>
            <a:fld id="{3CF51D3E-B298-9244-B252-8D68BC51FA69}" type="datetime1">
              <a:rPr lang="en-US" smtClean="0"/>
              <a:t>11/9/2025</a:t>
            </a:fld>
            <a:endParaRPr lang="en-US"/>
          </a:p>
        </p:txBody>
      </p:sp>
      <p:sp>
        <p:nvSpPr>
          <p:cNvPr id="5" name="Footer Placeholder 4">
            <a:extLst>
              <a:ext uri="{FF2B5EF4-FFF2-40B4-BE49-F238E27FC236}">
                <a16:creationId xmlns:a16="http://schemas.microsoft.com/office/drawing/2014/main" id="{060648E9-E110-52CF-66FD-E1596A997A09}"/>
              </a:ext>
            </a:extLst>
          </p:cNvPr>
          <p:cNvSpPr>
            <a:spLocks noGrp="1"/>
          </p:cNvSpPr>
          <p:nvPr>
            <p:ph type="ftr" sz="quarter" idx="11"/>
          </p:nvPr>
        </p:nvSpPr>
        <p:spPr/>
        <p:txBody>
          <a:bodyPr/>
          <a:lstStyle/>
          <a:p>
            <a:r>
              <a:rPr lang="en-US"/>
              <a:t>Presentation Title Goes Here</a:t>
            </a:r>
          </a:p>
        </p:txBody>
      </p:sp>
      <p:sp>
        <p:nvSpPr>
          <p:cNvPr id="6" name="Slide Number Placeholder 5">
            <a:extLst>
              <a:ext uri="{FF2B5EF4-FFF2-40B4-BE49-F238E27FC236}">
                <a16:creationId xmlns:a16="http://schemas.microsoft.com/office/drawing/2014/main" id="{78591062-AA00-D1F6-0F34-455CD9BAA841}"/>
              </a:ext>
            </a:extLst>
          </p:cNvPr>
          <p:cNvSpPr>
            <a:spLocks noGrp="1"/>
          </p:cNvSpPr>
          <p:nvPr>
            <p:ph type="sldNum" sz="quarter" idx="12"/>
          </p:nvPr>
        </p:nvSpPr>
        <p:spPr/>
        <p:txBody>
          <a:bodyPr/>
          <a:lstStyle/>
          <a:p>
            <a:fld id="{4012DB8D-6E7F-9843-9C27-52A8791B5DBB}" type="slidenum">
              <a:rPr lang="en-US" smtClean="0"/>
              <a:t>29</a:t>
            </a:fld>
            <a:endParaRPr lang="en-US"/>
          </a:p>
        </p:txBody>
      </p:sp>
      <p:pic>
        <p:nvPicPr>
          <p:cNvPr id="3" name="Picture 2">
            <a:extLst>
              <a:ext uri="{FF2B5EF4-FFF2-40B4-BE49-F238E27FC236}">
                <a16:creationId xmlns:a16="http://schemas.microsoft.com/office/drawing/2014/main" id="{24663B04-D133-285B-EC15-C18A8FEC2633}"/>
              </a:ext>
            </a:extLst>
          </p:cNvPr>
          <p:cNvPicPr>
            <a:picLocks noChangeAspect="1"/>
          </p:cNvPicPr>
          <p:nvPr/>
        </p:nvPicPr>
        <p:blipFill>
          <a:blip r:embed="rId2"/>
          <a:stretch>
            <a:fillRect/>
          </a:stretch>
        </p:blipFill>
        <p:spPr>
          <a:xfrm>
            <a:off x="4876799" y="2209800"/>
            <a:ext cx="2438400" cy="2438400"/>
          </a:xfrm>
          <a:prstGeom prst="rect">
            <a:avLst/>
          </a:prstGeom>
        </p:spPr>
      </p:pic>
    </p:spTree>
    <p:extLst>
      <p:ext uri="{BB962C8B-B14F-4D97-AF65-F5344CB8AC3E}">
        <p14:creationId xmlns:p14="http://schemas.microsoft.com/office/powerpoint/2010/main" val="306081937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latin typeface="+mn-lt"/>
                <a:cs typeface="Times New Roman" panose="02020603050405020304" pitchFamily="18" charset="0"/>
              </a:rPr>
              <a:t>By the End of this Session, You Will Know…</a:t>
            </a:r>
          </a:p>
        </p:txBody>
      </p:sp>
      <p:sp>
        <p:nvSpPr>
          <p:cNvPr id="7" name="Text Placeholder 7">
            <a:extLst>
              <a:ext uri="{FF2B5EF4-FFF2-40B4-BE49-F238E27FC236}">
                <a16:creationId xmlns:a16="http://schemas.microsoft.com/office/drawing/2014/main" id="{D0E10A98-BDE0-07FE-9F16-F795EF37B577}"/>
              </a:ext>
            </a:extLst>
          </p:cNvPr>
          <p:cNvSpPr txBox="1">
            <a:spLocks/>
          </p:cNvSpPr>
          <p:nvPr/>
        </p:nvSpPr>
        <p:spPr>
          <a:xfrm>
            <a:off x="515938" y="1685614"/>
            <a:ext cx="11041653" cy="42369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indent="-287338">
              <a:lnSpc>
                <a:spcPct val="150000"/>
              </a:lnSpc>
              <a:buFont typeface="Arial" panose="020B0604020202020204" pitchFamily="34" charset="0"/>
              <a:buBlip>
                <a:blip r:embed="rId2"/>
              </a:buBlip>
            </a:pPr>
            <a:r>
              <a:rPr lang="en-US" sz="2400">
                <a:solidFill>
                  <a:srgbClr val="143880"/>
                </a:solidFill>
              </a:rPr>
              <a:t>AGM’s proper business attire</a:t>
            </a:r>
          </a:p>
          <a:p>
            <a:pPr marL="287338" indent="-287338">
              <a:lnSpc>
                <a:spcPct val="150000"/>
              </a:lnSpc>
              <a:buFont typeface="Arial" panose="020B0604020202020204" pitchFamily="34" charset="0"/>
              <a:buBlip>
                <a:blip r:embed="rId2"/>
              </a:buBlip>
            </a:pPr>
            <a:r>
              <a:rPr lang="en-US" sz="2400">
                <a:solidFill>
                  <a:srgbClr val="143880"/>
                </a:solidFill>
              </a:rPr>
              <a:t>What to wear</a:t>
            </a:r>
          </a:p>
          <a:p>
            <a:pPr marL="287338" indent="-287338">
              <a:lnSpc>
                <a:spcPct val="150000"/>
              </a:lnSpc>
              <a:buFont typeface="Arial" panose="020B0604020202020204" pitchFamily="34" charset="0"/>
              <a:buBlip>
                <a:blip r:embed="rId2"/>
              </a:buBlip>
            </a:pPr>
            <a:r>
              <a:rPr lang="en-US" sz="2400">
                <a:solidFill>
                  <a:srgbClr val="143880"/>
                </a:solidFill>
              </a:rPr>
              <a:t>What not to wear</a:t>
            </a:r>
          </a:p>
          <a:p>
            <a:pPr marL="287338" indent="-287338">
              <a:lnSpc>
                <a:spcPct val="150000"/>
              </a:lnSpc>
              <a:buFont typeface="Arial" panose="020B0604020202020204" pitchFamily="34" charset="0"/>
              <a:buBlip>
                <a:blip r:embed="rId2"/>
              </a:buBlip>
            </a:pPr>
            <a:r>
              <a:rPr lang="en-US" sz="2400">
                <a:solidFill>
                  <a:srgbClr val="143880"/>
                </a:solidFill>
              </a:rPr>
              <a:t>Basic personal grooming</a:t>
            </a:r>
          </a:p>
          <a:p>
            <a:pPr marL="287338" indent="-287338">
              <a:lnSpc>
                <a:spcPct val="150000"/>
              </a:lnSpc>
              <a:buFont typeface="Arial" panose="020B0604020202020204" pitchFamily="34" charset="0"/>
              <a:buBlip>
                <a:blip r:embed="rId2"/>
              </a:buBlip>
            </a:pPr>
            <a:r>
              <a:rPr lang="en-US" sz="2400">
                <a:solidFill>
                  <a:srgbClr val="143880"/>
                </a:solidFill>
              </a:rPr>
              <a:t>Post-ablution tips</a:t>
            </a:r>
          </a:p>
        </p:txBody>
      </p:sp>
    </p:spTree>
    <p:extLst>
      <p:ext uri="{BB962C8B-B14F-4D97-AF65-F5344CB8AC3E}">
        <p14:creationId xmlns:p14="http://schemas.microsoft.com/office/powerpoint/2010/main" val="230469311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AE2550-06BB-A302-291C-B4C9ED6579F4}"/>
              </a:ext>
            </a:extLst>
          </p:cNvPr>
          <p:cNvSpPr>
            <a:spLocks noGrp="1"/>
          </p:cNvSpPr>
          <p:nvPr>
            <p:ph type="dt" sz="half" idx="10"/>
          </p:nvPr>
        </p:nvSpPr>
        <p:spPr/>
        <p:txBody>
          <a:bodyPr/>
          <a:lstStyle/>
          <a:p>
            <a:fld id="{3CF51D3E-B298-9244-B252-8D68BC51FA69}" type="datetime1">
              <a:rPr lang="en-US" smtClean="0"/>
              <a:t>11/9/2025</a:t>
            </a:fld>
            <a:endParaRPr lang="en-US"/>
          </a:p>
        </p:txBody>
      </p:sp>
      <p:sp>
        <p:nvSpPr>
          <p:cNvPr id="5" name="Footer Placeholder 4">
            <a:extLst>
              <a:ext uri="{FF2B5EF4-FFF2-40B4-BE49-F238E27FC236}">
                <a16:creationId xmlns:a16="http://schemas.microsoft.com/office/drawing/2014/main" id="{A8DB7866-8C3B-8161-71D3-2026924AD62B}"/>
              </a:ext>
            </a:extLst>
          </p:cNvPr>
          <p:cNvSpPr>
            <a:spLocks noGrp="1"/>
          </p:cNvSpPr>
          <p:nvPr>
            <p:ph type="ftr" sz="quarter" idx="11"/>
          </p:nvPr>
        </p:nvSpPr>
        <p:spPr/>
        <p:txBody>
          <a:bodyPr/>
          <a:lstStyle/>
          <a:p>
            <a:r>
              <a:rPr lang="en-US"/>
              <a:t>Presentation Title Goes Here</a:t>
            </a:r>
          </a:p>
        </p:txBody>
      </p:sp>
      <p:sp>
        <p:nvSpPr>
          <p:cNvPr id="6" name="Slide Number Placeholder 5">
            <a:extLst>
              <a:ext uri="{FF2B5EF4-FFF2-40B4-BE49-F238E27FC236}">
                <a16:creationId xmlns:a16="http://schemas.microsoft.com/office/drawing/2014/main" id="{98523823-B171-933F-6A41-28A5DD90BCF0}"/>
              </a:ext>
            </a:extLst>
          </p:cNvPr>
          <p:cNvSpPr>
            <a:spLocks noGrp="1"/>
          </p:cNvSpPr>
          <p:nvPr>
            <p:ph type="sldNum" sz="quarter" idx="12"/>
          </p:nvPr>
        </p:nvSpPr>
        <p:spPr/>
        <p:txBody>
          <a:bodyPr/>
          <a:lstStyle/>
          <a:p>
            <a:fld id="{4012DB8D-6E7F-9843-9C27-52A8791B5DBB}" type="slidenum">
              <a:rPr lang="en-US" smtClean="0"/>
              <a:t>4</a:t>
            </a:fld>
            <a:endParaRPr lang="en-US"/>
          </a:p>
        </p:txBody>
      </p:sp>
      <p:sp>
        <p:nvSpPr>
          <p:cNvPr id="10" name="TextBox 9">
            <a:extLst>
              <a:ext uri="{FF2B5EF4-FFF2-40B4-BE49-F238E27FC236}">
                <a16:creationId xmlns:a16="http://schemas.microsoft.com/office/drawing/2014/main" id="{9B6E2819-F717-07C2-5F48-A2E3BCCF67A7}"/>
              </a:ext>
            </a:extLst>
          </p:cNvPr>
          <p:cNvSpPr txBox="1"/>
          <p:nvPr/>
        </p:nvSpPr>
        <p:spPr>
          <a:xfrm>
            <a:off x="2781299" y="2598003"/>
            <a:ext cx="6629400" cy="1661993"/>
          </a:xfrm>
          <a:prstGeom prst="rect">
            <a:avLst/>
          </a:prstGeom>
          <a:noFill/>
        </p:spPr>
        <p:txBody>
          <a:bodyPr wrap="square" rtlCol="0">
            <a:spAutoFit/>
          </a:bodyPr>
          <a:lstStyle/>
          <a:p>
            <a:pPr algn="ctr"/>
            <a:r>
              <a:rPr lang="en-US" sz="5400" b="1">
                <a:solidFill>
                  <a:srgbClr val="143880"/>
                </a:solidFill>
              </a:rPr>
              <a:t>Dress Code</a:t>
            </a:r>
          </a:p>
          <a:p>
            <a:pPr algn="ctr"/>
            <a:r>
              <a:rPr lang="ar-EG" sz="4400">
                <a:solidFill>
                  <a:srgbClr val="143880"/>
                </a:solidFill>
              </a:rPr>
              <a:t>قواعد الزي</a:t>
            </a:r>
            <a:endParaRPr lang="en-US" sz="4400">
              <a:solidFill>
                <a:srgbClr val="143880"/>
              </a:solidFill>
            </a:endParaRPr>
          </a:p>
        </p:txBody>
      </p:sp>
    </p:spTree>
    <p:extLst>
      <p:ext uri="{BB962C8B-B14F-4D97-AF65-F5344CB8AC3E}">
        <p14:creationId xmlns:p14="http://schemas.microsoft.com/office/powerpoint/2010/main" val="396369423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AE2550-06BB-A302-291C-B4C9ED6579F4}"/>
              </a:ext>
            </a:extLst>
          </p:cNvPr>
          <p:cNvSpPr>
            <a:spLocks noGrp="1"/>
          </p:cNvSpPr>
          <p:nvPr>
            <p:ph type="dt" sz="half" idx="10"/>
          </p:nvPr>
        </p:nvSpPr>
        <p:spPr/>
        <p:txBody>
          <a:bodyPr/>
          <a:lstStyle/>
          <a:p>
            <a:fld id="{3CF51D3E-B298-9244-B252-8D68BC51FA69}" type="datetime1">
              <a:rPr lang="en-US" smtClean="0"/>
              <a:t>11/9/2025</a:t>
            </a:fld>
            <a:endParaRPr lang="en-US"/>
          </a:p>
        </p:txBody>
      </p:sp>
      <p:sp>
        <p:nvSpPr>
          <p:cNvPr id="5" name="Footer Placeholder 4">
            <a:extLst>
              <a:ext uri="{FF2B5EF4-FFF2-40B4-BE49-F238E27FC236}">
                <a16:creationId xmlns:a16="http://schemas.microsoft.com/office/drawing/2014/main" id="{A8DB7866-8C3B-8161-71D3-2026924AD62B}"/>
              </a:ext>
            </a:extLst>
          </p:cNvPr>
          <p:cNvSpPr>
            <a:spLocks noGrp="1"/>
          </p:cNvSpPr>
          <p:nvPr>
            <p:ph type="ftr" sz="quarter" idx="11"/>
          </p:nvPr>
        </p:nvSpPr>
        <p:spPr/>
        <p:txBody>
          <a:bodyPr/>
          <a:lstStyle/>
          <a:p>
            <a:r>
              <a:rPr lang="en-US"/>
              <a:t>Presentation Title Goes Here</a:t>
            </a:r>
          </a:p>
        </p:txBody>
      </p:sp>
      <p:sp>
        <p:nvSpPr>
          <p:cNvPr id="6" name="Slide Number Placeholder 5">
            <a:extLst>
              <a:ext uri="{FF2B5EF4-FFF2-40B4-BE49-F238E27FC236}">
                <a16:creationId xmlns:a16="http://schemas.microsoft.com/office/drawing/2014/main" id="{98523823-B171-933F-6A41-28A5DD90BCF0}"/>
              </a:ext>
            </a:extLst>
          </p:cNvPr>
          <p:cNvSpPr>
            <a:spLocks noGrp="1"/>
          </p:cNvSpPr>
          <p:nvPr>
            <p:ph type="sldNum" sz="quarter" idx="12"/>
          </p:nvPr>
        </p:nvSpPr>
        <p:spPr/>
        <p:txBody>
          <a:bodyPr/>
          <a:lstStyle/>
          <a:p>
            <a:fld id="{4012DB8D-6E7F-9843-9C27-52A8791B5DBB}" type="slidenum">
              <a:rPr lang="en-US" smtClean="0"/>
              <a:t>5</a:t>
            </a:fld>
            <a:endParaRPr lang="en-US"/>
          </a:p>
        </p:txBody>
      </p:sp>
      <p:pic>
        <p:nvPicPr>
          <p:cNvPr id="2" name="Online Media 1" title="Dress Code">
            <a:hlinkClick r:id="" action="ppaction://media"/>
            <a:extLst>
              <a:ext uri="{FF2B5EF4-FFF2-40B4-BE49-F238E27FC236}">
                <a16:creationId xmlns:a16="http://schemas.microsoft.com/office/drawing/2014/main" id="{4B0A60A8-1715-93EF-0B6D-2187277E0641}"/>
              </a:ext>
            </a:extLst>
          </p:cNvPr>
          <p:cNvPicPr>
            <a:picLocks noRot="1" noChangeAspect="1"/>
          </p:cNvPicPr>
          <p:nvPr>
            <a:videoFile r:link="rId1"/>
          </p:nvPr>
        </p:nvPicPr>
        <p:blipFill>
          <a:blip r:embed="rId4"/>
          <a:stretch>
            <a:fillRect/>
          </a:stretch>
        </p:blipFill>
        <p:spPr>
          <a:xfrm>
            <a:off x="1330325" y="1040953"/>
            <a:ext cx="9531349" cy="5385212"/>
          </a:xfrm>
          <a:prstGeom prst="rect">
            <a:avLst/>
          </a:prstGeom>
        </p:spPr>
      </p:pic>
    </p:spTree>
    <p:extLst>
      <p:ext uri="{BB962C8B-B14F-4D97-AF65-F5344CB8AC3E}">
        <p14:creationId xmlns:p14="http://schemas.microsoft.com/office/powerpoint/2010/main" val="2210933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698333"/>
            <a:ext cx="7559675" cy="649741"/>
          </a:xfrm>
        </p:spPr>
        <p:txBody>
          <a:bodyPr/>
          <a:lstStyle/>
          <a:p>
            <a:r>
              <a:rPr lang="en-US" b="1">
                <a:latin typeface="+mn-lt"/>
                <a:cs typeface="Times New Roman" panose="02020603050405020304" pitchFamily="18" charset="0"/>
              </a:rPr>
              <a:t>Proper Business Attire</a:t>
            </a:r>
          </a:p>
        </p:txBody>
      </p:sp>
      <p:sp>
        <p:nvSpPr>
          <p:cNvPr id="8" name="Text Placeholder 7"/>
          <p:cNvSpPr>
            <a:spLocks noGrp="1"/>
          </p:cNvSpPr>
          <p:nvPr>
            <p:ph type="body" sz="quarter" idx="14"/>
          </p:nvPr>
        </p:nvSpPr>
        <p:spPr>
          <a:xfrm>
            <a:off x="515938" y="1685614"/>
            <a:ext cx="11041653" cy="4236936"/>
          </a:xfrm>
        </p:spPr>
        <p:txBody>
          <a:bodyPr>
            <a:normAutofit/>
          </a:bodyPr>
          <a:lstStyle/>
          <a:p>
            <a:pPr marL="287338" indent="-287338">
              <a:lnSpc>
                <a:spcPct val="150000"/>
              </a:lnSpc>
              <a:buBlip>
                <a:blip r:embed="rId3"/>
              </a:buBlip>
            </a:pPr>
            <a:r>
              <a:rPr lang="en-US" sz="2400">
                <a:solidFill>
                  <a:srgbClr val="143880"/>
                </a:solidFill>
              </a:rPr>
              <a:t>In the professional world, </a:t>
            </a:r>
            <a:r>
              <a:rPr lang="en-US" sz="2400" b="1">
                <a:solidFill>
                  <a:srgbClr val="143880"/>
                </a:solidFill>
              </a:rPr>
              <a:t>guidelines</a:t>
            </a:r>
            <a:r>
              <a:rPr lang="en-US" sz="2400">
                <a:solidFill>
                  <a:srgbClr val="143880"/>
                </a:solidFill>
              </a:rPr>
              <a:t> exist to ensure </a:t>
            </a:r>
            <a:r>
              <a:rPr lang="en-US" sz="2400" u="sng">
                <a:solidFill>
                  <a:srgbClr val="143880"/>
                </a:solidFill>
              </a:rPr>
              <a:t>you represent your company well in interactions with others.</a:t>
            </a:r>
          </a:p>
          <a:p>
            <a:pPr marL="287338" indent="-287338">
              <a:lnSpc>
                <a:spcPct val="150000"/>
              </a:lnSpc>
              <a:buBlip>
                <a:blip r:embed="rId3"/>
              </a:buBlip>
            </a:pPr>
            <a:r>
              <a:rPr lang="en-US" sz="2400">
                <a:solidFill>
                  <a:srgbClr val="143880"/>
                </a:solidFill>
              </a:rPr>
              <a:t>Your appearance is </a:t>
            </a:r>
            <a:r>
              <a:rPr lang="en-US" sz="2400" u="sng">
                <a:solidFill>
                  <a:srgbClr val="143880"/>
                </a:solidFill>
              </a:rPr>
              <a:t>no exception.</a:t>
            </a:r>
            <a:r>
              <a:rPr lang="en-US" sz="2400">
                <a:solidFill>
                  <a:srgbClr val="143880"/>
                </a:solidFill>
              </a:rPr>
              <a:t> Dressing appropriately not only presents a professional image for AGM but also </a:t>
            </a:r>
            <a:r>
              <a:rPr lang="en-US" sz="2400" b="1">
                <a:solidFill>
                  <a:srgbClr val="143880"/>
                </a:solidFill>
              </a:rPr>
              <a:t>benefits your career.</a:t>
            </a:r>
          </a:p>
          <a:p>
            <a:pPr marL="287338" indent="-287338">
              <a:lnSpc>
                <a:spcPct val="150000"/>
              </a:lnSpc>
              <a:buBlip>
                <a:blip r:embed="rId3"/>
              </a:buBlip>
            </a:pPr>
            <a:r>
              <a:rPr lang="en-US" sz="2400">
                <a:solidFill>
                  <a:srgbClr val="143880"/>
                </a:solidFill>
              </a:rPr>
              <a:t>In this presentation we’ll talk about the proper business attire at AGM.</a:t>
            </a:r>
          </a:p>
        </p:txBody>
      </p:sp>
      <p:pic>
        <p:nvPicPr>
          <p:cNvPr id="3" name="Picture 12" descr="The Future of Business Attire - Corporate Vision Magazine">
            <a:extLst>
              <a:ext uri="{FF2B5EF4-FFF2-40B4-BE49-F238E27FC236}">
                <a16:creationId xmlns:a16="http://schemas.microsoft.com/office/drawing/2014/main" id="{27A69C40-5231-7A7E-4E7A-C4AD6009BFD2}"/>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2061371" y="-609599"/>
            <a:ext cx="130627" cy="763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7878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3780E0-1B2C-F27A-A834-A75C106D5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392" y="1453317"/>
            <a:ext cx="9001216" cy="47063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15923FA-1155-5511-E851-9515CE3D37DB}"/>
              </a:ext>
            </a:extLst>
          </p:cNvPr>
          <p:cNvSpPr txBox="1">
            <a:spLocks/>
          </p:cNvSpPr>
          <p:nvPr/>
        </p:nvSpPr>
        <p:spPr>
          <a:xfrm>
            <a:off x="2316162" y="698333"/>
            <a:ext cx="7559675" cy="8239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accent1"/>
                </a:solidFill>
                <a:latin typeface="+mj-lt"/>
                <a:ea typeface="+mj-ea"/>
                <a:cs typeface="+mj-cs"/>
              </a:defRPr>
            </a:lvl1pPr>
          </a:lstStyle>
          <a:p>
            <a:pPr algn="ctr"/>
            <a:r>
              <a:rPr lang="en-US" sz="5400" b="1">
                <a:latin typeface="+mn-lt"/>
                <a:cs typeface="Times New Roman" panose="02020603050405020304" pitchFamily="18" charset="0"/>
              </a:rPr>
              <a:t>The Power of Attire</a:t>
            </a:r>
          </a:p>
        </p:txBody>
      </p:sp>
      <p:sp>
        <p:nvSpPr>
          <p:cNvPr id="10" name="Rectangle 9">
            <a:extLst>
              <a:ext uri="{FF2B5EF4-FFF2-40B4-BE49-F238E27FC236}">
                <a16:creationId xmlns:a16="http://schemas.microsoft.com/office/drawing/2014/main" id="{BD3519DC-C2DE-6743-AE43-C4C423D01144}"/>
              </a:ext>
            </a:extLst>
          </p:cNvPr>
          <p:cNvSpPr/>
          <p:nvPr/>
        </p:nvSpPr>
        <p:spPr>
          <a:xfrm>
            <a:off x="6096000" y="1358900"/>
            <a:ext cx="5580062" cy="4902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83570F6-A0D2-A97E-604A-B1F2EB2469CB}"/>
              </a:ext>
            </a:extLst>
          </p:cNvPr>
          <p:cNvSpPr/>
          <p:nvPr/>
        </p:nvSpPr>
        <p:spPr>
          <a:xfrm>
            <a:off x="515938" y="1389856"/>
            <a:ext cx="5580062" cy="4902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026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3"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4"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2"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0" grpId="1" animBg="1"/>
      <p:bldP spid="10" grpId="3" animBg="1"/>
      <p:bldP spid="10" grpId="4" animBg="1"/>
      <p:bldP spid="12" grpId="0" animBg="1"/>
      <p:bldP spid="12" grpId="1" animBg="1"/>
      <p:bldP spid="12"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3B53B-AC05-E155-022F-AEA4A2FF722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D553DEA-CFF5-ED50-8739-27E8DB45CE2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7F3C63C-7DC0-C87A-DB49-30F1BFE72B90}"/>
              </a:ext>
            </a:extLst>
          </p:cNvPr>
          <p:cNvSpPr>
            <a:spLocks noGrp="1"/>
          </p:cNvSpPr>
          <p:nvPr>
            <p:ph type="dt" sz="half" idx="10"/>
          </p:nvPr>
        </p:nvSpPr>
        <p:spPr/>
        <p:txBody>
          <a:bodyPr/>
          <a:lstStyle/>
          <a:p>
            <a:fld id="{3CF51D3E-B298-9244-B252-8D68BC51FA69}" type="datetime1">
              <a:rPr lang="en-US" smtClean="0"/>
              <a:t>11/9/2025</a:t>
            </a:fld>
            <a:endParaRPr lang="en-US"/>
          </a:p>
        </p:txBody>
      </p:sp>
      <p:sp>
        <p:nvSpPr>
          <p:cNvPr id="5" name="Footer Placeholder 4">
            <a:extLst>
              <a:ext uri="{FF2B5EF4-FFF2-40B4-BE49-F238E27FC236}">
                <a16:creationId xmlns:a16="http://schemas.microsoft.com/office/drawing/2014/main" id="{085F7A94-519B-6183-EFCA-FAE4114B17A1}"/>
              </a:ext>
            </a:extLst>
          </p:cNvPr>
          <p:cNvSpPr>
            <a:spLocks noGrp="1"/>
          </p:cNvSpPr>
          <p:nvPr>
            <p:ph type="ftr" sz="quarter" idx="11"/>
          </p:nvPr>
        </p:nvSpPr>
        <p:spPr/>
        <p:txBody>
          <a:bodyPr/>
          <a:lstStyle/>
          <a:p>
            <a:r>
              <a:rPr lang="en-US"/>
              <a:t>Presentation Title Goes Here</a:t>
            </a:r>
          </a:p>
        </p:txBody>
      </p:sp>
      <p:sp>
        <p:nvSpPr>
          <p:cNvPr id="6" name="Slide Number Placeholder 5">
            <a:extLst>
              <a:ext uri="{FF2B5EF4-FFF2-40B4-BE49-F238E27FC236}">
                <a16:creationId xmlns:a16="http://schemas.microsoft.com/office/drawing/2014/main" id="{04C86326-025D-5622-17DC-BF66825E7FCE}"/>
              </a:ext>
            </a:extLst>
          </p:cNvPr>
          <p:cNvSpPr>
            <a:spLocks noGrp="1"/>
          </p:cNvSpPr>
          <p:nvPr>
            <p:ph type="sldNum" sz="quarter" idx="12"/>
          </p:nvPr>
        </p:nvSpPr>
        <p:spPr/>
        <p:txBody>
          <a:bodyPr/>
          <a:lstStyle/>
          <a:p>
            <a:fld id="{4012DB8D-6E7F-9843-9C27-52A8791B5DBB}" type="slidenum">
              <a:rPr lang="en-US" smtClean="0"/>
              <a:t>8</a:t>
            </a:fld>
            <a:endParaRPr lang="en-US"/>
          </a:p>
        </p:txBody>
      </p:sp>
      <p:sp>
        <p:nvSpPr>
          <p:cNvPr id="7" name="Text Placeholder 6">
            <a:extLst>
              <a:ext uri="{FF2B5EF4-FFF2-40B4-BE49-F238E27FC236}">
                <a16:creationId xmlns:a16="http://schemas.microsoft.com/office/drawing/2014/main" id="{D86F44AB-308E-1614-4F57-18EC45AF5587}"/>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198290F1-3FE0-31BD-FBE1-8345D1BC6DF4}"/>
              </a:ext>
            </a:extLst>
          </p:cNvPr>
          <p:cNvSpPr>
            <a:spLocks noGrp="1"/>
          </p:cNvSpPr>
          <p:nvPr>
            <p:ph type="body" sz="quarter" idx="14"/>
          </p:nvPr>
        </p:nvSpPr>
        <p:spPr/>
        <p:txBody>
          <a:bodyPr/>
          <a:lstStyle/>
          <a:p>
            <a:endParaRPr lang="en-US"/>
          </a:p>
        </p:txBody>
      </p:sp>
      <p:sp>
        <p:nvSpPr>
          <p:cNvPr id="9" name="Content Placeholder 8">
            <a:extLst>
              <a:ext uri="{FF2B5EF4-FFF2-40B4-BE49-F238E27FC236}">
                <a16:creationId xmlns:a16="http://schemas.microsoft.com/office/drawing/2014/main" id="{ECF7D305-64F2-55E9-D89D-33AC5D0B2AED}"/>
              </a:ext>
            </a:extLst>
          </p:cNvPr>
          <p:cNvSpPr>
            <a:spLocks noGrp="1"/>
          </p:cNvSpPr>
          <p:nvPr>
            <p:ph sz="quarter" idx="15"/>
          </p:nvPr>
        </p:nvSpPr>
        <p:spPr/>
        <p:txBody>
          <a:bodyPr/>
          <a:lstStyle/>
          <a:p>
            <a:endParaRPr lang="en-US"/>
          </a:p>
        </p:txBody>
      </p:sp>
    </p:spTree>
    <p:extLst>
      <p:ext uri="{BB962C8B-B14F-4D97-AF65-F5344CB8AC3E}">
        <p14:creationId xmlns:p14="http://schemas.microsoft.com/office/powerpoint/2010/main" val="1567342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2658E25F-CD8B-DB5B-2CFE-D96094710A9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8802" r="35323" b="38219"/>
          <a:stretch/>
        </p:blipFill>
        <p:spPr bwMode="auto">
          <a:xfrm>
            <a:off x="493059" y="531628"/>
            <a:ext cx="5603358" cy="63263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880380" y="476838"/>
            <a:ext cx="7559675" cy="823912"/>
          </a:xfrm>
        </p:spPr>
        <p:txBody>
          <a:bodyPr/>
          <a:lstStyle/>
          <a:p>
            <a:pPr algn="ctr"/>
            <a:r>
              <a:rPr lang="en-US" b="1">
                <a:latin typeface="+mn-lt"/>
                <a:cs typeface="Times New Roman" panose="02020603050405020304" pitchFamily="18" charset="0"/>
              </a:rPr>
              <a:t>The Power of Attire</a:t>
            </a:r>
          </a:p>
        </p:txBody>
      </p:sp>
      <p:sp>
        <p:nvSpPr>
          <p:cNvPr id="8" name="Text Placeholder 7"/>
          <p:cNvSpPr>
            <a:spLocks noGrp="1"/>
          </p:cNvSpPr>
          <p:nvPr>
            <p:ph type="body" sz="quarter" idx="14"/>
          </p:nvPr>
        </p:nvSpPr>
        <p:spPr>
          <a:xfrm>
            <a:off x="5603358" y="1095148"/>
            <a:ext cx="6113721" cy="5029200"/>
          </a:xfrm>
        </p:spPr>
        <p:txBody>
          <a:bodyPr>
            <a:noAutofit/>
          </a:bodyPr>
          <a:lstStyle/>
          <a:p>
            <a:pPr marL="287338" indent="-287338">
              <a:lnSpc>
                <a:spcPct val="150000"/>
              </a:lnSpc>
              <a:buBlip>
                <a:blip r:embed="rId4"/>
              </a:buBlip>
            </a:pPr>
            <a:r>
              <a:rPr lang="en-US" sz="2000">
                <a:solidFill>
                  <a:srgbClr val="143880"/>
                </a:solidFill>
              </a:rPr>
              <a:t>Despite efforts not to make judgments based on appearance, yet </a:t>
            </a:r>
            <a:r>
              <a:rPr lang="en-US" sz="2000" u="sng">
                <a:solidFill>
                  <a:srgbClr val="143880"/>
                </a:solidFill>
              </a:rPr>
              <a:t>it plays a crucial role in business success.</a:t>
            </a:r>
          </a:p>
          <a:p>
            <a:pPr marL="287338" indent="-287338">
              <a:lnSpc>
                <a:spcPct val="150000"/>
              </a:lnSpc>
              <a:buBlip>
                <a:blip r:embed="rId4"/>
              </a:buBlip>
            </a:pPr>
            <a:r>
              <a:rPr lang="en-US" sz="2000" i="1">
                <a:solidFill>
                  <a:srgbClr val="143880"/>
                </a:solidFill>
              </a:rPr>
              <a:t>Imagine walking into a room for the first time,</a:t>
            </a:r>
            <a:r>
              <a:rPr lang="en-US" sz="2000">
                <a:solidFill>
                  <a:srgbClr val="143880"/>
                </a:solidFill>
              </a:rPr>
              <a:t> your attire instantly speaks to who you are, both </a:t>
            </a:r>
            <a:r>
              <a:rPr lang="en-US" sz="2000" b="1">
                <a:solidFill>
                  <a:srgbClr val="143880"/>
                </a:solidFill>
              </a:rPr>
              <a:t>personally and professionally.</a:t>
            </a:r>
            <a:r>
              <a:rPr lang="en-US" sz="2000">
                <a:solidFill>
                  <a:srgbClr val="143880"/>
                </a:solidFill>
              </a:rPr>
              <a:t> First impressions matter and can be lasting.</a:t>
            </a:r>
          </a:p>
          <a:p>
            <a:pPr marL="287338" indent="-287338">
              <a:lnSpc>
                <a:spcPct val="150000"/>
              </a:lnSpc>
              <a:buBlip>
                <a:blip r:embed="rId4"/>
              </a:buBlip>
            </a:pPr>
            <a:r>
              <a:rPr lang="en-US" sz="2000">
                <a:solidFill>
                  <a:srgbClr val="143880"/>
                </a:solidFill>
              </a:rPr>
              <a:t>Being well-groomed and dressed shows you </a:t>
            </a:r>
            <a:r>
              <a:rPr lang="en-US" sz="2000" b="1">
                <a:solidFill>
                  <a:srgbClr val="143880"/>
                </a:solidFill>
              </a:rPr>
              <a:t>take your work seriously </a:t>
            </a:r>
            <a:r>
              <a:rPr lang="en-US" sz="2000">
                <a:solidFill>
                  <a:srgbClr val="143880"/>
                </a:solidFill>
              </a:rPr>
              <a:t>and earns you the respect of others.</a:t>
            </a:r>
          </a:p>
        </p:txBody>
      </p:sp>
      <p:pic>
        <p:nvPicPr>
          <p:cNvPr id="11" name="Picture 10">
            <a:extLst>
              <a:ext uri="{FF2B5EF4-FFF2-40B4-BE49-F238E27FC236}">
                <a16:creationId xmlns:a16="http://schemas.microsoft.com/office/drawing/2014/main" id="{F5B7B566-8E69-E6B5-DC0E-4B58428AB9E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09" b="98340" l="9574" r="89894">
                        <a14:foregroundMark x1="54920" y1="25415" x2="54920" y2="25415"/>
                        <a14:foregroundMark x1="51330" y1="23499" x2="51330" y2="23499"/>
                        <a14:foregroundMark x1="48404" y1="24266" x2="48404" y2="24266"/>
                        <a14:foregroundMark x1="50532" y1="26181" x2="50532" y2="26181"/>
                        <a14:foregroundMark x1="50532" y1="23755" x2="50532" y2="23755"/>
                        <a14:foregroundMark x1="54122" y1="23755" x2="54122" y2="23755"/>
                        <a14:foregroundMark x1="55319" y1="31673" x2="55319" y2="31673"/>
                        <a14:foregroundMark x1="48936" y1="32184" x2="48936" y2="32184"/>
                        <a14:foregroundMark x1="50000" y1="16347" x2="50000" y2="16347"/>
                        <a14:foregroundMark x1="50133" y1="16220" x2="50133" y2="16220"/>
                        <a14:foregroundMark x1="53059" y1="14176" x2="53059" y2="14176"/>
                        <a14:foregroundMark x1="58777" y1="5875" x2="58777" y2="5875"/>
                        <a14:foregroundMark x1="48271" y1="5236" x2="48271" y2="5236"/>
                        <a14:foregroundMark x1="50266" y1="94636" x2="50266" y2="94636"/>
                        <a14:foregroundMark x1="48936" y1="98340" x2="48936" y2="98340"/>
                        <a14:backgroundMark x1="25931" y1="27458" x2="25931" y2="27458"/>
                        <a14:backgroundMark x1="75665" y1="25160" x2="75665" y2="25160"/>
                        <a14:backgroundMark x1="38032" y1="34866" x2="38032" y2="34866"/>
                        <a14:backgroundMark x1="28191" y1="29885" x2="28191" y2="29885"/>
                        <a14:backgroundMark x1="37234" y1="34866" x2="37234" y2="34866"/>
                        <a14:backgroundMark x1="37899" y1="38186" x2="37899" y2="38186"/>
                        <a14:backgroundMark x1="36702" y1="38314" x2="36702" y2="38314"/>
                      </a14:backgroundRemoval>
                    </a14:imgEffect>
                  </a14:imgLayer>
                </a14:imgProps>
              </a:ext>
            </a:extLst>
          </a:blip>
          <a:stretch>
            <a:fillRect/>
          </a:stretch>
        </p:blipFill>
        <p:spPr>
          <a:xfrm>
            <a:off x="621864" y="1152995"/>
            <a:ext cx="5662326" cy="5895748"/>
          </a:xfrm>
          <a:prstGeom prst="rect">
            <a:avLst/>
          </a:prstGeom>
        </p:spPr>
      </p:pic>
      <p:pic>
        <p:nvPicPr>
          <p:cNvPr id="3" name="Picture 10" descr="Red Mark Wrong PNG File | PNG All">
            <a:extLst>
              <a:ext uri="{FF2B5EF4-FFF2-40B4-BE49-F238E27FC236}">
                <a16:creationId xmlns:a16="http://schemas.microsoft.com/office/drawing/2014/main" id="{68848407-BAE9-1AE4-6FBA-AFDF94F1E1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2685" y="4583112"/>
            <a:ext cx="1982349" cy="171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7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theme/theme1.xml><?xml version="1.0" encoding="utf-8"?>
<a:theme xmlns:a="http://schemas.openxmlformats.org/drawingml/2006/main" name="Office Theme">
  <a:themeElements>
    <a:clrScheme name="Abou Ghaly Motors">
      <a:dk1>
        <a:srgbClr val="000000"/>
      </a:dk1>
      <a:lt1>
        <a:srgbClr val="FFFFFF"/>
      </a:lt1>
      <a:dk2>
        <a:srgbClr val="363636"/>
      </a:dk2>
      <a:lt2>
        <a:srgbClr val="E7E6E6"/>
      </a:lt2>
      <a:accent1>
        <a:srgbClr val="143880"/>
      </a:accent1>
      <a:accent2>
        <a:srgbClr val="4168B1"/>
      </a:accent2>
      <a:accent3>
        <a:srgbClr val="A5A5A5"/>
      </a:accent3>
      <a:accent4>
        <a:srgbClr val="000000"/>
      </a:accent4>
      <a:accent5>
        <a:srgbClr val="00205C"/>
      </a:accent5>
      <a:accent6>
        <a:srgbClr val="E6792B"/>
      </a:accent6>
      <a:hlink>
        <a:srgbClr val="0563C1"/>
      </a:hlink>
      <a:folHlink>
        <a:srgbClr val="954F72"/>
      </a:folHlink>
    </a:clrScheme>
    <a:fontScheme name="Open Sans">
      <a:majorFont>
        <a:latin typeface="Open Sans"/>
        <a:ea typeface=""/>
        <a:cs typeface="Helvetica Neue LT Arabic 75 Bold"/>
      </a:majorFont>
      <a:minorFont>
        <a:latin typeface="Open Sans"/>
        <a:ea typeface=""/>
        <a:cs typeface="Helvetica Neue LT Arabic 55 Roma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PresentationGO">
  <a:themeElements>
    <a:clrScheme name="PresentationGo">
      <a:dk1>
        <a:srgbClr val="000000"/>
      </a:dk1>
      <a:lt1>
        <a:srgbClr val="FFFFFF"/>
      </a:lt1>
      <a:dk2>
        <a:srgbClr val="001F33"/>
      </a:dk2>
      <a:lt2>
        <a:srgbClr val="F2F2F2"/>
      </a:lt2>
      <a:accent1>
        <a:srgbClr val="F15F47"/>
      </a:accent1>
      <a:accent2>
        <a:srgbClr val="FBA91E"/>
      </a:accent2>
      <a:accent3>
        <a:srgbClr val="FEDA2F"/>
      </a:accent3>
      <a:accent4>
        <a:srgbClr val="6EA56C"/>
      </a:accent4>
      <a:accent5>
        <a:srgbClr val="3AC6E1"/>
      </a:accent5>
      <a:accent6>
        <a:srgbClr val="244470"/>
      </a:accent6>
      <a:hlink>
        <a:srgbClr val="008B58"/>
      </a:hlink>
      <a:folHlink>
        <a:srgbClr val="008B5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f5a2a97-453f-4d21-92ab-a8a86ffdda5e" xsi:nil="true"/>
    <lcf76f155ced4ddcb4097134ff3c332f xmlns="9650b8ea-ff04-410b-a2df-02747ceeff9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D81DE22B9C58F49811CA4C1A93D23D0" ma:contentTypeVersion="16" ma:contentTypeDescription="Create a new document." ma:contentTypeScope="" ma:versionID="28145c71c2ba62d4af9a233ca52c99e9">
  <xsd:schema xmlns:xsd="http://www.w3.org/2001/XMLSchema" xmlns:xs="http://www.w3.org/2001/XMLSchema" xmlns:p="http://schemas.microsoft.com/office/2006/metadata/properties" xmlns:ns2="9650b8ea-ff04-410b-a2df-02747ceeff9c" xmlns:ns3="8f5a2a97-453f-4d21-92ab-a8a86ffdda5e" targetNamespace="http://schemas.microsoft.com/office/2006/metadata/properties" ma:root="true" ma:fieldsID="a73464be2b4b680d69a119aaa033055f" ns2:_="" ns3:_="">
    <xsd:import namespace="9650b8ea-ff04-410b-a2df-02747ceeff9c"/>
    <xsd:import namespace="8f5a2a97-453f-4d21-92ab-a8a86ffdda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50b8ea-ff04-410b-a2df-02747ceeff9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fe202fa3-3db6-4fa0-b8ca-95646ab6b3c0"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5a2a97-453f-4d21-92ab-a8a86ffdda5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TaxCatchAll" ma:index="19" nillable="true" ma:displayName="Taxonomy Catch All Column" ma:hidden="true" ma:list="{775186f1-75ec-4ad7-baef-b9cc4aa6f51f}" ma:internalName="TaxCatchAll" ma:showField="CatchAllData" ma:web="8f5a2a97-453f-4d21-92ab-a8a86ffdda5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31D8D1-EDA6-45F5-A9BE-BE6A2EB7F09A}">
  <ds:schemaRefs>
    <ds:schemaRef ds:uri="http://schemas.microsoft.com/sharepoint/v3/contenttype/forms"/>
  </ds:schemaRefs>
</ds:datastoreItem>
</file>

<file path=customXml/itemProps2.xml><?xml version="1.0" encoding="utf-8"?>
<ds:datastoreItem xmlns:ds="http://schemas.openxmlformats.org/officeDocument/2006/customXml" ds:itemID="{99435DA3-E29C-47FF-A66A-84C5FD275E56}">
  <ds:schemaRefs>
    <ds:schemaRef ds:uri="8f5a2a97-453f-4d21-92ab-a8a86ffdda5e"/>
    <ds:schemaRef ds:uri="9650b8ea-ff04-410b-a2df-02747ceeff9c"/>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E766235-E17A-4F0A-B7A5-D67E8C9F7587}">
  <ds:schemaRefs>
    <ds:schemaRef ds:uri="8f5a2a97-453f-4d21-92ab-a8a86ffdda5e"/>
    <ds:schemaRef ds:uri="9650b8ea-ff04-410b-a2df-02747ceeff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AGM - Copy</Template>
  <Application>Microsoft Office PowerPoint</Application>
  <PresentationFormat>Widescreen</PresentationFormat>
  <Slides>30</Slides>
  <Notes>10</Notes>
  <HiddenSlides>2</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Template PresentationGO</vt:lpstr>
      <vt:lpstr>Dressing to Win in the Workplace Dress to impress. Dress for success</vt:lpstr>
      <vt:lpstr>Introduction</vt:lpstr>
      <vt:lpstr>By the End of this Session, You Will Know…</vt:lpstr>
      <vt:lpstr>PowerPoint Presentation</vt:lpstr>
      <vt:lpstr>PowerPoint Presentation</vt:lpstr>
      <vt:lpstr>Proper Business Attire</vt:lpstr>
      <vt:lpstr>PowerPoint Presentation</vt:lpstr>
      <vt:lpstr>PowerPoint Presentation</vt:lpstr>
      <vt:lpstr>The Power of Attire</vt:lpstr>
      <vt:lpstr>Dress Code Policies</vt:lpstr>
      <vt:lpstr>Dress Code Scale</vt:lpstr>
      <vt:lpstr>Dress Code Policies… Made Simple</vt:lpstr>
      <vt:lpstr>Dress for Success: Balancing Comfort with Professionalism at AGM</vt:lpstr>
      <vt:lpstr>AGM Dress Code: </vt:lpstr>
      <vt:lpstr>AGM Dress Code: </vt:lpstr>
      <vt:lpstr>Business Casual Men</vt:lpstr>
      <vt:lpstr>Business Casual Women</vt:lpstr>
      <vt:lpstr>Business Casual Women</vt:lpstr>
      <vt:lpstr>Casual Thursdays</vt:lpstr>
      <vt:lpstr>Putting It All Together</vt:lpstr>
      <vt:lpstr>PowerPoint Presentation</vt:lpstr>
      <vt:lpstr>PowerPoint Presentation</vt:lpstr>
      <vt:lpstr>Personal Grooming</vt:lpstr>
      <vt:lpstr>Personal Grooming Men</vt:lpstr>
      <vt:lpstr>Personal Grooming Women</vt:lpstr>
      <vt:lpstr>PowerPoint Presentation</vt:lpstr>
      <vt:lpstr>Ablution Understanding the Issue</vt:lpstr>
      <vt:lpstr>Ablution Hygiene</vt:lpstr>
      <vt:lpstr>Your Input Matters Suggestions Survey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Onboarding Presentation</dc:title>
  <dc:creator>Rana Adel</dc:creator>
  <cp:revision>1</cp:revision>
  <dcterms:created xsi:type="dcterms:W3CDTF">2022-11-30T11:07:00Z</dcterms:created>
  <dcterms:modified xsi:type="dcterms:W3CDTF">2025-11-09T12:53:29Z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73431EFFCFB543F7825B46049F712095</vt:lpwstr>
  </property>
  <property fmtid="{D5CDD505-2E9C-101B-9397-08002B2CF9AE}" pid="3" name="KSOProductBuildVer">
    <vt:lpwstr>1033-11.2.0.11537</vt:lpwstr>
  </property>
  <property fmtid="{D5CDD505-2E9C-101B-9397-08002B2CF9AE}" pid="4" name="ContentTypeId">
    <vt:lpwstr>0x0101001D81DE22B9C58F49811CA4C1A93D23D0</vt:lpwstr>
  </property>
  <property fmtid="{D5CDD505-2E9C-101B-9397-08002B2CF9AE}" pid="5" name="MediaServiceImageTags">
    <vt:lpwstr/>
  </property>
</Properties>
</file>